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389" r:id="rId3"/>
    <p:sldId id="374" r:id="rId4"/>
    <p:sldId id="392" r:id="rId5"/>
    <p:sldId id="393" r:id="rId6"/>
    <p:sldId id="380" r:id="rId7"/>
    <p:sldId id="391" r:id="rId8"/>
    <p:sldId id="394" r:id="rId9"/>
    <p:sldId id="395" r:id="rId10"/>
    <p:sldId id="396" r:id="rId11"/>
    <p:sldId id="39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81C5F3"/>
    <a:srgbClr val="B8E18B"/>
    <a:srgbClr val="D0EBB3"/>
    <a:srgbClr val="90CCF4"/>
    <a:srgbClr val="1790E3"/>
    <a:srgbClr val="F7B50F"/>
    <a:srgbClr val="E8DA1E"/>
    <a:srgbClr val="A3C145"/>
    <a:srgbClr val="69B5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3" autoAdjust="0"/>
    <p:restoredTop sz="94625" autoAdjust="0"/>
  </p:normalViewPr>
  <p:slideViewPr>
    <p:cSldViewPr>
      <p:cViewPr>
        <p:scale>
          <a:sx n="70" d="100"/>
          <a:sy n="70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E8D31-1219-433D-BDC5-D1ED57D1A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D2545-4407-42B5-8AC5-CC7299BAFBC5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  <a:ea typeface="Cambria" pitchFamily="18" charset="0"/>
            </a:rPr>
            <a:t>п. 4 ч. 1 ст. 93 Закона № 44-ФЗ</a:t>
          </a:r>
          <a:endParaRPr lang="ru-RU" sz="1600" dirty="0">
            <a:latin typeface="Cambria" pitchFamily="18" charset="0"/>
            <a:ea typeface="Cambria" pitchFamily="18" charset="0"/>
          </a:endParaRPr>
        </a:p>
      </dgm:t>
    </dgm:pt>
    <dgm:pt modelId="{E8081E63-80AA-4457-B95F-01C9772A1325}" type="parTrans" cxnId="{9636B3A4-B020-4EB7-9579-0FA78795A7F5}">
      <dgm:prSet/>
      <dgm:spPr/>
      <dgm:t>
        <a:bodyPr/>
        <a:lstStyle/>
        <a:p>
          <a:endParaRPr lang="ru-RU"/>
        </a:p>
      </dgm:t>
    </dgm:pt>
    <dgm:pt modelId="{365EA26F-AAAD-4892-A053-8A5987AE859C}" type="sibTrans" cxnId="{9636B3A4-B020-4EB7-9579-0FA78795A7F5}">
      <dgm:prSet/>
      <dgm:spPr/>
      <dgm:t>
        <a:bodyPr/>
        <a:lstStyle/>
        <a:p>
          <a:endParaRPr lang="ru-RU"/>
        </a:p>
      </dgm:t>
    </dgm:pt>
    <dgm:pt modelId="{4BFF0DE6-891F-4AB0-AF26-0C0FB9934AA1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  <a:ea typeface="Cambria" pitchFamily="18" charset="0"/>
            </a:rPr>
            <a:t>закупка любого товара с использованием КТРУ.</a:t>
          </a:r>
          <a:endParaRPr lang="ru-RU" sz="1600" dirty="0">
            <a:latin typeface="Cambria" pitchFamily="18" charset="0"/>
            <a:ea typeface="Cambria" pitchFamily="18" charset="0"/>
          </a:endParaRPr>
        </a:p>
      </dgm:t>
    </dgm:pt>
    <dgm:pt modelId="{F6940DB6-AA5F-4854-BE7D-7BB900303CA8}" type="parTrans" cxnId="{AD4AC9BB-F177-4F0C-8953-3ED8EB752E5B}">
      <dgm:prSet/>
      <dgm:spPr/>
      <dgm:t>
        <a:bodyPr/>
        <a:lstStyle/>
        <a:p>
          <a:endParaRPr lang="ru-RU"/>
        </a:p>
      </dgm:t>
    </dgm:pt>
    <dgm:pt modelId="{1EFAB39A-1A83-4C70-9B65-9F0AC34BBF5F}" type="sibTrans" cxnId="{AD4AC9BB-F177-4F0C-8953-3ED8EB752E5B}">
      <dgm:prSet/>
      <dgm:spPr/>
      <dgm:t>
        <a:bodyPr/>
        <a:lstStyle/>
        <a:p>
          <a:endParaRPr lang="ru-RU"/>
        </a:p>
      </dgm:t>
    </dgm:pt>
    <dgm:pt modelId="{925928DF-0C66-4647-93A6-81CFAF624F00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  <a:ea typeface="Cambria" pitchFamily="18" charset="0"/>
            </a:rPr>
            <a:t>п. 5 ч. 1 ст. 93 Закона № 44-ФЗ</a:t>
          </a:r>
          <a:endParaRPr lang="ru-RU" sz="1600" dirty="0"/>
        </a:p>
      </dgm:t>
    </dgm:pt>
    <dgm:pt modelId="{444F2DBB-574B-4902-92DB-18A081417F2E}" type="parTrans" cxnId="{84BF643A-AD53-40FE-8ED1-06C2A2B236A0}">
      <dgm:prSet/>
      <dgm:spPr/>
      <dgm:t>
        <a:bodyPr/>
        <a:lstStyle/>
        <a:p>
          <a:endParaRPr lang="ru-RU"/>
        </a:p>
      </dgm:t>
    </dgm:pt>
    <dgm:pt modelId="{2CBCAB34-7929-4ED5-8E2E-A9EF2D43325B}" type="sibTrans" cxnId="{84BF643A-AD53-40FE-8ED1-06C2A2B236A0}">
      <dgm:prSet/>
      <dgm:spPr/>
      <dgm:t>
        <a:bodyPr/>
        <a:lstStyle/>
        <a:p>
          <a:endParaRPr lang="ru-RU"/>
        </a:p>
      </dgm:t>
    </dgm:pt>
    <dgm:pt modelId="{029DC00E-7F79-4FD5-ABC2-4538F0AD75BF}">
      <dgm:prSet phldrT="[Текст]" custT="1"/>
      <dgm:spPr/>
      <dgm:t>
        <a:bodyPr/>
        <a:lstStyle/>
        <a:p>
          <a:r>
            <a:rPr lang="ru-RU" sz="1600" dirty="0" smtClean="0">
              <a:latin typeface="Cambria" pitchFamily="18" charset="0"/>
              <a:ea typeface="Cambria" pitchFamily="18" charset="0"/>
            </a:rPr>
            <a:t>закупка любого товара с использованием КТРУ учреждениями культуры, государственной или муниципальной научной организацией, организацией для детей-сирот и детей, оставшихся без попечения родителей, физкультурно-спортивной организацией .</a:t>
          </a:r>
          <a:endParaRPr lang="ru-RU" sz="1600" dirty="0"/>
        </a:p>
      </dgm:t>
    </dgm:pt>
    <dgm:pt modelId="{42148240-C826-4FFB-A6CE-FC54B63FD270}" type="parTrans" cxnId="{64A9ADBA-8ABD-4D41-9A57-B1E80E017219}">
      <dgm:prSet/>
      <dgm:spPr/>
      <dgm:t>
        <a:bodyPr/>
        <a:lstStyle/>
        <a:p>
          <a:endParaRPr lang="ru-RU"/>
        </a:p>
      </dgm:t>
    </dgm:pt>
    <dgm:pt modelId="{D3BEB54B-ADBE-4A4B-BDE2-102EF462A635}" type="sibTrans" cxnId="{64A9ADBA-8ABD-4D41-9A57-B1E80E017219}">
      <dgm:prSet/>
      <dgm:spPr/>
      <dgm:t>
        <a:bodyPr/>
        <a:lstStyle/>
        <a:p>
          <a:endParaRPr lang="ru-RU"/>
        </a:p>
      </dgm:t>
    </dgm:pt>
    <dgm:pt modelId="{5A2ED1D0-43D5-404A-97DD-B2B4C191ED6C}" type="pres">
      <dgm:prSet presAssocID="{35EE8D31-1219-433D-BDC5-D1ED57D1A8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65634-7A5C-4313-B127-B938A60F21C7}" type="pres">
      <dgm:prSet presAssocID="{27BD2545-4407-42B5-8AC5-CC7299BAFBC5}" presName="parentLin" presStyleCnt="0"/>
      <dgm:spPr/>
    </dgm:pt>
    <dgm:pt modelId="{CD4282F5-6A15-410F-820F-94B24B24810A}" type="pres">
      <dgm:prSet presAssocID="{27BD2545-4407-42B5-8AC5-CC7299BAFBC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BE0EBF7-C65D-4FEB-B117-F0FB5AED384E}" type="pres">
      <dgm:prSet presAssocID="{27BD2545-4407-42B5-8AC5-CC7299BAFB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31CD0-A5C7-4824-8344-7852E9149EFB}" type="pres">
      <dgm:prSet presAssocID="{27BD2545-4407-42B5-8AC5-CC7299BAFBC5}" presName="negativeSpace" presStyleCnt="0"/>
      <dgm:spPr/>
    </dgm:pt>
    <dgm:pt modelId="{2981041D-9A41-40CD-BAF7-F9E1A8A56039}" type="pres">
      <dgm:prSet presAssocID="{27BD2545-4407-42B5-8AC5-CC7299BAFBC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1B82-3D19-45B1-BF98-D42207DCDFB2}" type="pres">
      <dgm:prSet presAssocID="{365EA26F-AAAD-4892-A053-8A5987AE859C}" presName="spaceBetweenRectangles" presStyleCnt="0"/>
      <dgm:spPr/>
    </dgm:pt>
    <dgm:pt modelId="{D5C945A7-99CF-4373-AAE2-B3B6DE426E41}" type="pres">
      <dgm:prSet presAssocID="{925928DF-0C66-4647-93A6-81CFAF624F00}" presName="parentLin" presStyleCnt="0"/>
      <dgm:spPr/>
    </dgm:pt>
    <dgm:pt modelId="{EDB2B91A-6294-4C02-9D9F-07F625A68D98}" type="pres">
      <dgm:prSet presAssocID="{925928DF-0C66-4647-93A6-81CFAF624F0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2A5A5C1-7AE8-4AD5-85C1-A43BC56B236F}" type="pres">
      <dgm:prSet presAssocID="{925928DF-0C66-4647-93A6-81CFAF624F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5B735-0E7E-471A-97D1-A9706A61B332}" type="pres">
      <dgm:prSet presAssocID="{925928DF-0C66-4647-93A6-81CFAF624F00}" presName="negativeSpace" presStyleCnt="0"/>
      <dgm:spPr/>
    </dgm:pt>
    <dgm:pt modelId="{0386517B-CC1C-484D-ABA1-C93CCABCD397}" type="pres">
      <dgm:prSet presAssocID="{925928DF-0C66-4647-93A6-81CFAF624F0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B7E34-8D96-4754-8ECB-A194656DE3FE}" type="presOf" srcId="{35EE8D31-1219-433D-BDC5-D1ED57D1A873}" destId="{5A2ED1D0-43D5-404A-97DD-B2B4C191ED6C}" srcOrd="0" destOrd="0" presId="urn:microsoft.com/office/officeart/2005/8/layout/list1"/>
    <dgm:cxn modelId="{8B82E1B0-6EA5-4BD9-B987-816EBE81292A}" type="presOf" srcId="{029DC00E-7F79-4FD5-ABC2-4538F0AD75BF}" destId="{0386517B-CC1C-484D-ABA1-C93CCABCD397}" srcOrd="0" destOrd="0" presId="urn:microsoft.com/office/officeart/2005/8/layout/list1"/>
    <dgm:cxn modelId="{64A9ADBA-8ABD-4D41-9A57-B1E80E017219}" srcId="{925928DF-0C66-4647-93A6-81CFAF624F00}" destId="{029DC00E-7F79-4FD5-ABC2-4538F0AD75BF}" srcOrd="0" destOrd="0" parTransId="{42148240-C826-4FFB-A6CE-FC54B63FD270}" sibTransId="{D3BEB54B-ADBE-4A4B-BDE2-102EF462A635}"/>
    <dgm:cxn modelId="{3C4B6FE4-0241-4339-8A33-2974832C6058}" type="presOf" srcId="{4BFF0DE6-891F-4AB0-AF26-0C0FB9934AA1}" destId="{2981041D-9A41-40CD-BAF7-F9E1A8A56039}" srcOrd="0" destOrd="0" presId="urn:microsoft.com/office/officeart/2005/8/layout/list1"/>
    <dgm:cxn modelId="{84BF643A-AD53-40FE-8ED1-06C2A2B236A0}" srcId="{35EE8D31-1219-433D-BDC5-D1ED57D1A873}" destId="{925928DF-0C66-4647-93A6-81CFAF624F00}" srcOrd="1" destOrd="0" parTransId="{444F2DBB-574B-4902-92DB-18A081417F2E}" sibTransId="{2CBCAB34-7929-4ED5-8E2E-A9EF2D43325B}"/>
    <dgm:cxn modelId="{AD4AC9BB-F177-4F0C-8953-3ED8EB752E5B}" srcId="{27BD2545-4407-42B5-8AC5-CC7299BAFBC5}" destId="{4BFF0DE6-891F-4AB0-AF26-0C0FB9934AA1}" srcOrd="0" destOrd="0" parTransId="{F6940DB6-AA5F-4854-BE7D-7BB900303CA8}" sibTransId="{1EFAB39A-1A83-4C70-9B65-9F0AC34BBF5F}"/>
    <dgm:cxn modelId="{8B55BFA8-EEEB-4F8E-A65B-6A1AE184AF83}" type="presOf" srcId="{27BD2545-4407-42B5-8AC5-CC7299BAFBC5}" destId="{6BE0EBF7-C65D-4FEB-B117-F0FB5AED384E}" srcOrd="1" destOrd="0" presId="urn:microsoft.com/office/officeart/2005/8/layout/list1"/>
    <dgm:cxn modelId="{C84CD0B8-C87E-489A-A85F-BF12A1DC4C3A}" type="presOf" srcId="{925928DF-0C66-4647-93A6-81CFAF624F00}" destId="{EDB2B91A-6294-4C02-9D9F-07F625A68D98}" srcOrd="0" destOrd="0" presId="urn:microsoft.com/office/officeart/2005/8/layout/list1"/>
    <dgm:cxn modelId="{9636B3A4-B020-4EB7-9579-0FA78795A7F5}" srcId="{35EE8D31-1219-433D-BDC5-D1ED57D1A873}" destId="{27BD2545-4407-42B5-8AC5-CC7299BAFBC5}" srcOrd="0" destOrd="0" parTransId="{E8081E63-80AA-4457-B95F-01C9772A1325}" sibTransId="{365EA26F-AAAD-4892-A053-8A5987AE859C}"/>
    <dgm:cxn modelId="{06122B8D-C29F-4FE8-8CF9-0E46FB3A618E}" type="presOf" srcId="{925928DF-0C66-4647-93A6-81CFAF624F00}" destId="{B2A5A5C1-7AE8-4AD5-85C1-A43BC56B236F}" srcOrd="1" destOrd="0" presId="urn:microsoft.com/office/officeart/2005/8/layout/list1"/>
    <dgm:cxn modelId="{BBE171DE-7BA2-47B2-A956-440875090C99}" type="presOf" srcId="{27BD2545-4407-42B5-8AC5-CC7299BAFBC5}" destId="{CD4282F5-6A15-410F-820F-94B24B24810A}" srcOrd="0" destOrd="0" presId="urn:microsoft.com/office/officeart/2005/8/layout/list1"/>
    <dgm:cxn modelId="{CCE92E9C-A7EA-4091-8508-C0AE0EA8BF10}" type="presParOf" srcId="{5A2ED1D0-43D5-404A-97DD-B2B4C191ED6C}" destId="{A4465634-7A5C-4313-B127-B938A60F21C7}" srcOrd="0" destOrd="0" presId="urn:microsoft.com/office/officeart/2005/8/layout/list1"/>
    <dgm:cxn modelId="{1A0A66CB-0274-4E6A-9657-7658A9CE9720}" type="presParOf" srcId="{A4465634-7A5C-4313-B127-B938A60F21C7}" destId="{CD4282F5-6A15-410F-820F-94B24B24810A}" srcOrd="0" destOrd="0" presId="urn:microsoft.com/office/officeart/2005/8/layout/list1"/>
    <dgm:cxn modelId="{3BC23E11-B53B-4825-9D3E-BFCB1D618FF9}" type="presParOf" srcId="{A4465634-7A5C-4313-B127-B938A60F21C7}" destId="{6BE0EBF7-C65D-4FEB-B117-F0FB5AED384E}" srcOrd="1" destOrd="0" presId="urn:microsoft.com/office/officeart/2005/8/layout/list1"/>
    <dgm:cxn modelId="{A9B2C4DE-9534-4AEC-9C1B-3FD88EAAEA0E}" type="presParOf" srcId="{5A2ED1D0-43D5-404A-97DD-B2B4C191ED6C}" destId="{E5231CD0-A5C7-4824-8344-7852E9149EFB}" srcOrd="1" destOrd="0" presId="urn:microsoft.com/office/officeart/2005/8/layout/list1"/>
    <dgm:cxn modelId="{19513FA1-DAE1-47D8-9533-7B4F192305BF}" type="presParOf" srcId="{5A2ED1D0-43D5-404A-97DD-B2B4C191ED6C}" destId="{2981041D-9A41-40CD-BAF7-F9E1A8A56039}" srcOrd="2" destOrd="0" presId="urn:microsoft.com/office/officeart/2005/8/layout/list1"/>
    <dgm:cxn modelId="{61B1A5B8-6F63-43F5-ABFB-FDF77F43767E}" type="presParOf" srcId="{5A2ED1D0-43D5-404A-97DD-B2B4C191ED6C}" destId="{9DE21B82-3D19-45B1-BF98-D42207DCDFB2}" srcOrd="3" destOrd="0" presId="urn:microsoft.com/office/officeart/2005/8/layout/list1"/>
    <dgm:cxn modelId="{11635C1C-1C0D-41EA-96D0-37559938C432}" type="presParOf" srcId="{5A2ED1D0-43D5-404A-97DD-B2B4C191ED6C}" destId="{D5C945A7-99CF-4373-AAE2-B3B6DE426E41}" srcOrd="4" destOrd="0" presId="urn:microsoft.com/office/officeart/2005/8/layout/list1"/>
    <dgm:cxn modelId="{B285E8A0-7710-4C6D-92D0-4223DF56A933}" type="presParOf" srcId="{D5C945A7-99CF-4373-AAE2-B3B6DE426E41}" destId="{EDB2B91A-6294-4C02-9D9F-07F625A68D98}" srcOrd="0" destOrd="0" presId="urn:microsoft.com/office/officeart/2005/8/layout/list1"/>
    <dgm:cxn modelId="{649F664F-905E-4972-8092-E69F1A4D2067}" type="presParOf" srcId="{D5C945A7-99CF-4373-AAE2-B3B6DE426E41}" destId="{B2A5A5C1-7AE8-4AD5-85C1-A43BC56B236F}" srcOrd="1" destOrd="0" presId="urn:microsoft.com/office/officeart/2005/8/layout/list1"/>
    <dgm:cxn modelId="{E8135F5F-4DB9-490C-A2C3-31FF97F701A8}" type="presParOf" srcId="{5A2ED1D0-43D5-404A-97DD-B2B4C191ED6C}" destId="{57B5B735-0E7E-471A-97D1-A9706A61B332}" srcOrd="5" destOrd="0" presId="urn:microsoft.com/office/officeart/2005/8/layout/list1"/>
    <dgm:cxn modelId="{CBC36BA3-DE30-4714-8248-AD3B370E16CB}" type="presParOf" srcId="{5A2ED1D0-43D5-404A-97DD-B2B4C191ED6C}" destId="{0386517B-CC1C-484D-ABA1-C93CCABCD3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87F24-D415-4F82-8B8C-1E1B39EAAB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9067FE-E8FF-4EAE-8EC3-552FEBA308F3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  <a:ea typeface="Cambria" pitchFamily="18" charset="0"/>
            </a:rPr>
            <a:t>1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AE8CB4D9-4B63-49F4-8B9D-4E2046C047B3}" type="parTrans" cxnId="{192FF99C-5835-40A7-B334-5DBA26CAA658}">
      <dgm:prSet/>
      <dgm:spPr/>
      <dgm:t>
        <a:bodyPr/>
        <a:lstStyle/>
        <a:p>
          <a:endParaRPr lang="ru-RU"/>
        </a:p>
      </dgm:t>
    </dgm:pt>
    <dgm:pt modelId="{BEE4417F-1B3A-4CAC-8207-E515B84DEE91}" type="sibTrans" cxnId="{192FF99C-5835-40A7-B334-5DBA26CAA658}">
      <dgm:prSet/>
      <dgm:spPr/>
      <dgm:t>
        <a:bodyPr/>
        <a:lstStyle/>
        <a:p>
          <a:endParaRPr lang="ru-RU"/>
        </a:p>
      </dgm:t>
    </dgm:pt>
    <dgm:pt modelId="{CD7D6B77-E6B8-480F-B75F-3792A2C55890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Включение закупки в план-график</a:t>
          </a:r>
          <a:endParaRPr lang="ru-RU" sz="1500" b="1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</dgm:t>
    </dgm:pt>
    <dgm:pt modelId="{8C1A6109-EB05-4942-9748-911A86976A2E}" type="parTrans" cxnId="{F6394DE1-495E-49A2-B191-149EF43F62E6}">
      <dgm:prSet/>
      <dgm:spPr/>
      <dgm:t>
        <a:bodyPr/>
        <a:lstStyle/>
        <a:p>
          <a:endParaRPr lang="ru-RU"/>
        </a:p>
      </dgm:t>
    </dgm:pt>
    <dgm:pt modelId="{A923F0CB-23A5-40C4-B169-813933B9E65A}" type="sibTrans" cxnId="{F6394DE1-495E-49A2-B191-149EF43F62E6}">
      <dgm:prSet/>
      <dgm:spPr/>
      <dgm:t>
        <a:bodyPr/>
        <a:lstStyle/>
        <a:p>
          <a:endParaRPr lang="ru-RU"/>
        </a:p>
      </dgm:t>
    </dgm:pt>
    <dgm:pt modelId="{DC76EF37-3808-4B49-A13F-0CBCD44447F3}">
      <dgm:prSet phldrT="[Текст]"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информация вноситься в раздел особых закупок отдельной строкой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D54D9CF0-DE10-4628-9604-B1C3479BB994}" type="parTrans" cxnId="{5A284F2B-9F39-406D-BD01-DB76A040D82A}">
      <dgm:prSet/>
      <dgm:spPr/>
      <dgm:t>
        <a:bodyPr/>
        <a:lstStyle/>
        <a:p>
          <a:endParaRPr lang="ru-RU"/>
        </a:p>
      </dgm:t>
    </dgm:pt>
    <dgm:pt modelId="{EAAECF63-0154-47BA-8096-157E03CE4081}" type="sibTrans" cxnId="{5A284F2B-9F39-406D-BD01-DB76A040D82A}">
      <dgm:prSet/>
      <dgm:spPr/>
      <dgm:t>
        <a:bodyPr/>
        <a:lstStyle/>
        <a:p>
          <a:endParaRPr lang="ru-RU"/>
        </a:p>
      </dgm:t>
    </dgm:pt>
    <dgm:pt modelId="{BCC25FAB-B1B9-4153-8939-756FD024E761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  <a:ea typeface="Cambria" pitchFamily="18" charset="0"/>
            </a:rPr>
            <a:t>2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F33AB3AF-1657-4903-A9C1-81FB6F54988D}" type="parTrans" cxnId="{5813998D-926F-42AC-81CF-1E59CEF0C69B}">
      <dgm:prSet/>
      <dgm:spPr/>
      <dgm:t>
        <a:bodyPr/>
        <a:lstStyle/>
        <a:p>
          <a:endParaRPr lang="ru-RU"/>
        </a:p>
      </dgm:t>
    </dgm:pt>
    <dgm:pt modelId="{EFF5D2DB-DE51-4D06-8977-51673F7BFA58}" type="sibTrans" cxnId="{5813998D-926F-42AC-81CF-1E59CEF0C69B}">
      <dgm:prSet/>
      <dgm:spPr/>
      <dgm:t>
        <a:bodyPr/>
        <a:lstStyle/>
        <a:p>
          <a:endParaRPr lang="ru-RU"/>
        </a:p>
      </dgm:t>
    </dgm:pt>
    <dgm:pt modelId="{70601B83-0A5F-4886-89F3-99B52AC4AFE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Размещение извещения в ЕИС</a:t>
          </a:r>
          <a:endParaRPr lang="ru-RU" sz="1500" b="1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</dgm:t>
    </dgm:pt>
    <dgm:pt modelId="{5AE6C711-F217-40E8-92BC-8A92C6CAE9FE}" type="parTrans" cxnId="{509A583D-132D-4523-8FC9-3D181F1C2065}">
      <dgm:prSet/>
      <dgm:spPr/>
      <dgm:t>
        <a:bodyPr/>
        <a:lstStyle/>
        <a:p>
          <a:endParaRPr lang="ru-RU"/>
        </a:p>
      </dgm:t>
    </dgm:pt>
    <dgm:pt modelId="{EC61C4BB-FC2D-4D54-B4D2-7600706E021A}" type="sibTrans" cxnId="{509A583D-132D-4523-8FC9-3D181F1C2065}">
      <dgm:prSet/>
      <dgm:spPr/>
      <dgm:t>
        <a:bodyPr/>
        <a:lstStyle/>
        <a:p>
          <a:endParaRPr lang="ru-RU"/>
        </a:p>
      </dgm:t>
    </dgm:pt>
    <dgm:pt modelId="{5FBB5B1A-6CD4-447D-A606-20E2243A2266}">
      <dgm:prSet phldrT="[Текст]"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вместе с извещение размещается проект контракта с обоснованием цены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059F55E0-94A3-4C5A-A3D8-0DD44CCB4931}" type="parTrans" cxnId="{2B552BC5-B619-4C7D-AC35-119FC6F8249E}">
      <dgm:prSet/>
      <dgm:spPr/>
      <dgm:t>
        <a:bodyPr/>
        <a:lstStyle/>
        <a:p>
          <a:endParaRPr lang="ru-RU"/>
        </a:p>
      </dgm:t>
    </dgm:pt>
    <dgm:pt modelId="{932C391E-55E6-4B93-9056-CD364A4722E6}" type="sibTrans" cxnId="{2B552BC5-B619-4C7D-AC35-119FC6F8249E}">
      <dgm:prSet/>
      <dgm:spPr/>
      <dgm:t>
        <a:bodyPr/>
        <a:lstStyle/>
        <a:p>
          <a:endParaRPr lang="ru-RU"/>
        </a:p>
      </dgm:t>
    </dgm:pt>
    <dgm:pt modelId="{A6A29139-70C9-4B0E-8AE3-52AAC56F3820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  <a:ea typeface="Cambria" pitchFamily="18" charset="0"/>
            </a:rPr>
            <a:t>3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22FF4BEE-F8DE-49EC-82BB-FE0E22715836}" type="parTrans" cxnId="{D04761AB-146A-4DEA-9155-86C54E52649C}">
      <dgm:prSet/>
      <dgm:spPr/>
      <dgm:t>
        <a:bodyPr/>
        <a:lstStyle/>
        <a:p>
          <a:endParaRPr lang="ru-RU"/>
        </a:p>
      </dgm:t>
    </dgm:pt>
    <dgm:pt modelId="{45EFD9A0-350D-4CEA-BA8C-84E4465581E0}" type="sibTrans" cxnId="{D04761AB-146A-4DEA-9155-86C54E52649C}">
      <dgm:prSet/>
      <dgm:spPr/>
      <dgm:t>
        <a:bodyPr/>
        <a:lstStyle/>
        <a:p>
          <a:endParaRPr lang="ru-RU"/>
        </a:p>
      </dgm:t>
    </dgm:pt>
    <dgm:pt modelId="{74B4F9F6-FBA4-4E5E-BB61-9F13ECE38D48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Получение от оператора электронной площадки предложения участников с наименьшей ценной за единицу продукции</a:t>
          </a:r>
          <a:endParaRPr lang="ru-RU" sz="1500" b="1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</dgm:t>
    </dgm:pt>
    <dgm:pt modelId="{40CF5CCA-313E-4A12-9DB6-A603A9DE2F06}" type="parTrans" cxnId="{FC7BFAA8-6886-4B01-AA73-F45E9C2F36E9}">
      <dgm:prSet/>
      <dgm:spPr/>
      <dgm:t>
        <a:bodyPr/>
        <a:lstStyle/>
        <a:p>
          <a:endParaRPr lang="ru-RU"/>
        </a:p>
      </dgm:t>
    </dgm:pt>
    <dgm:pt modelId="{C45E4359-0D90-4503-8A13-129318493CE2}" type="sibTrans" cxnId="{FC7BFAA8-6886-4B01-AA73-F45E9C2F36E9}">
      <dgm:prSet/>
      <dgm:spPr/>
      <dgm:t>
        <a:bodyPr/>
        <a:lstStyle/>
        <a:p>
          <a:endParaRPr lang="ru-RU"/>
        </a:p>
      </dgm:t>
    </dgm:pt>
    <dgm:pt modelId="{CE147B71-15FC-4C55-AD3B-A283431F6432}">
      <dgm:prSet phldrT="[Текст]"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оператор отбирает 5 заявок и направляет заказчику  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465BC53B-45C8-4438-85C7-CC01602182D3}" type="parTrans" cxnId="{2D057540-3C57-4DD3-8912-A76F2F1DE167}">
      <dgm:prSet/>
      <dgm:spPr/>
      <dgm:t>
        <a:bodyPr/>
        <a:lstStyle/>
        <a:p>
          <a:endParaRPr lang="ru-RU"/>
        </a:p>
      </dgm:t>
    </dgm:pt>
    <dgm:pt modelId="{732CC47D-AECB-4B92-9ADA-EB1706C123DC}" type="sibTrans" cxnId="{2D057540-3C57-4DD3-8912-A76F2F1DE167}">
      <dgm:prSet/>
      <dgm:spPr/>
      <dgm:t>
        <a:bodyPr/>
        <a:lstStyle/>
        <a:p>
          <a:endParaRPr lang="ru-RU"/>
        </a:p>
      </dgm:t>
    </dgm:pt>
    <dgm:pt modelId="{E84107A4-38DF-412A-A739-C23017EC0AEF}">
      <dgm:prSet/>
      <dgm:spPr/>
      <dgm:t>
        <a:bodyPr/>
        <a:lstStyle/>
        <a:p>
          <a:r>
            <a:rPr lang="ru-RU" dirty="0" smtClean="0">
              <a:latin typeface="Cambria" pitchFamily="18" charset="0"/>
              <a:ea typeface="Cambria" pitchFamily="18" charset="0"/>
            </a:rPr>
            <a:t>4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B4526537-BA03-4816-B72F-F336F251872F}" type="parTrans" cxnId="{FC179898-44E6-4452-8894-D87A1FBE19E7}">
      <dgm:prSet/>
      <dgm:spPr/>
      <dgm:t>
        <a:bodyPr/>
        <a:lstStyle/>
        <a:p>
          <a:endParaRPr lang="ru-RU"/>
        </a:p>
      </dgm:t>
    </dgm:pt>
    <dgm:pt modelId="{C9DA87F9-B4BB-4F4A-8D83-DBA4F881E723}" type="sibTrans" cxnId="{FC179898-44E6-4452-8894-D87A1FBE19E7}">
      <dgm:prSet/>
      <dgm:spPr/>
      <dgm:t>
        <a:bodyPr/>
        <a:lstStyle/>
        <a:p>
          <a:endParaRPr lang="ru-RU"/>
        </a:p>
      </dgm:t>
    </dgm:pt>
    <dgm:pt modelId="{3EAD555E-909A-4B00-B218-A76D0D7BD2DC}">
      <dgm:prSet custT="1"/>
      <dgm:spPr/>
      <dgm:t>
        <a:bodyPr/>
        <a:lstStyle/>
        <a:p>
          <a:endParaRPr lang="ru-RU" sz="1400" b="1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</dgm:t>
    </dgm:pt>
    <dgm:pt modelId="{D21F8C4C-26A9-4B7A-8EC7-9888133823CE}" type="parTrans" cxnId="{46CC45B9-E9BF-4A61-9DCE-6AC8FC3303DB}">
      <dgm:prSet/>
      <dgm:spPr/>
      <dgm:t>
        <a:bodyPr/>
        <a:lstStyle/>
        <a:p>
          <a:endParaRPr lang="ru-RU"/>
        </a:p>
      </dgm:t>
    </dgm:pt>
    <dgm:pt modelId="{30C98202-73A2-4EF8-B3CB-F7220C3CDED5}" type="sibTrans" cxnId="{46CC45B9-E9BF-4A61-9DCE-6AC8FC3303DB}">
      <dgm:prSet/>
      <dgm:spPr/>
      <dgm:t>
        <a:bodyPr/>
        <a:lstStyle/>
        <a:p>
          <a:endParaRPr lang="ru-RU"/>
        </a:p>
      </dgm:t>
    </dgm:pt>
    <dgm:pt modelId="{1AA2238E-AA10-43EF-9D59-5D2065A44B99}">
      <dgm:prSet/>
      <dgm:spPr/>
      <dgm:t>
        <a:bodyPr/>
        <a:lstStyle/>
        <a:p>
          <a:endParaRPr lang="ru-RU" sz="600" dirty="0"/>
        </a:p>
      </dgm:t>
    </dgm:pt>
    <dgm:pt modelId="{D31AEDFB-44DF-4532-B6C9-7354AD65B6AB}" type="parTrans" cxnId="{8CDC8433-AF97-4D3D-9435-327A8444221F}">
      <dgm:prSet/>
      <dgm:spPr/>
      <dgm:t>
        <a:bodyPr/>
        <a:lstStyle/>
        <a:p>
          <a:endParaRPr lang="ru-RU"/>
        </a:p>
      </dgm:t>
    </dgm:pt>
    <dgm:pt modelId="{50FE1A72-FA82-4889-AE99-C27943043257}" type="sibTrans" cxnId="{8CDC8433-AF97-4D3D-9435-327A8444221F}">
      <dgm:prSet/>
      <dgm:spPr/>
      <dgm:t>
        <a:bodyPr/>
        <a:lstStyle/>
        <a:p>
          <a:endParaRPr lang="ru-RU"/>
        </a:p>
      </dgm:t>
    </dgm:pt>
    <dgm:pt modelId="{620A0F0E-A56D-470B-B0DD-D12168BF5C16}">
      <dgm:prSet/>
      <dgm:spPr/>
      <dgm:t>
        <a:bodyPr/>
        <a:lstStyle/>
        <a:p>
          <a:r>
            <a:rPr lang="ru-RU" dirty="0" smtClean="0">
              <a:latin typeface="Cambria" pitchFamily="18" charset="0"/>
              <a:ea typeface="Cambria" pitchFamily="18" charset="0"/>
            </a:rPr>
            <a:t>5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D1203BDD-C48D-4DE2-839D-31441847CA5C}" type="parTrans" cxnId="{0AF2F86E-E959-47D8-AB89-CDFD9B99A35B}">
      <dgm:prSet/>
      <dgm:spPr/>
      <dgm:t>
        <a:bodyPr/>
        <a:lstStyle/>
        <a:p>
          <a:endParaRPr lang="ru-RU"/>
        </a:p>
      </dgm:t>
    </dgm:pt>
    <dgm:pt modelId="{C9F5A0EB-DCB3-484C-9B1A-2309CBC840DA}" type="sibTrans" cxnId="{0AF2F86E-E959-47D8-AB89-CDFD9B99A35B}">
      <dgm:prSet/>
      <dgm:spPr/>
      <dgm:t>
        <a:bodyPr/>
        <a:lstStyle/>
        <a:p>
          <a:endParaRPr lang="ru-RU"/>
        </a:p>
      </dgm:t>
    </dgm:pt>
    <dgm:pt modelId="{9C08FEEC-3EDD-45DD-ACA9-A944B486DCCE}">
      <dgm:prSet/>
      <dgm:spPr/>
      <dgm:t>
        <a:bodyPr/>
        <a:lstStyle/>
        <a:p>
          <a:r>
            <a:rPr lang="ru-RU" dirty="0" smtClean="0">
              <a:latin typeface="Cambria" pitchFamily="18" charset="0"/>
              <a:ea typeface="Cambria" pitchFamily="18" charset="0"/>
            </a:rPr>
            <a:t>6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793FD2EC-2B08-4A54-B92C-1A1D4604AB03}" type="parTrans" cxnId="{633DEC95-2942-4215-B464-48519976C5C5}">
      <dgm:prSet/>
      <dgm:spPr/>
      <dgm:t>
        <a:bodyPr/>
        <a:lstStyle/>
        <a:p>
          <a:endParaRPr lang="ru-RU"/>
        </a:p>
      </dgm:t>
    </dgm:pt>
    <dgm:pt modelId="{D1D8514C-FB37-4E00-99F6-55258DDE3569}" type="sibTrans" cxnId="{633DEC95-2942-4215-B464-48519976C5C5}">
      <dgm:prSet/>
      <dgm:spPr/>
      <dgm:t>
        <a:bodyPr/>
        <a:lstStyle/>
        <a:p>
          <a:endParaRPr lang="ru-RU"/>
        </a:p>
      </dgm:t>
    </dgm:pt>
    <dgm:pt modelId="{E6F47709-B9D2-4005-A9E1-358EBC382D5A}">
      <dgm:prSet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Рассмотрение заявок от участников закупки</a:t>
          </a:r>
          <a:endParaRPr lang="ru-RU" sz="1500" b="1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</dgm:t>
    </dgm:pt>
    <dgm:pt modelId="{458B31F1-0907-487F-BBFF-663B1325B0B0}" type="parTrans" cxnId="{B4A9A8EE-B470-4CE4-9DFE-01266D37C017}">
      <dgm:prSet/>
      <dgm:spPr/>
      <dgm:t>
        <a:bodyPr/>
        <a:lstStyle/>
        <a:p>
          <a:endParaRPr lang="ru-RU"/>
        </a:p>
      </dgm:t>
    </dgm:pt>
    <dgm:pt modelId="{CE5BA60A-080C-4B2C-8721-E87F0C2A26EE}" type="sibTrans" cxnId="{B4A9A8EE-B470-4CE4-9DFE-01266D37C017}">
      <dgm:prSet/>
      <dgm:spPr/>
      <dgm:t>
        <a:bodyPr/>
        <a:lstStyle/>
        <a:p>
          <a:endParaRPr lang="ru-RU"/>
        </a:p>
      </dgm:t>
    </dgm:pt>
    <dgm:pt modelId="{33A3425E-F7D2-40FD-A9D2-55AF310E99D3}">
      <dgm:prSet/>
      <dgm:spPr/>
      <dgm:t>
        <a:bodyPr/>
        <a:lstStyle/>
        <a:p>
          <a:endParaRPr lang="ru-RU" sz="600" dirty="0"/>
        </a:p>
      </dgm:t>
    </dgm:pt>
    <dgm:pt modelId="{B124C1B4-F90F-49A2-9D4C-C292F207C7FE}" type="parTrans" cxnId="{2343DDB8-14AF-4A6A-A82A-E55FA7A5C062}">
      <dgm:prSet/>
      <dgm:spPr/>
      <dgm:t>
        <a:bodyPr/>
        <a:lstStyle/>
        <a:p>
          <a:endParaRPr lang="ru-RU"/>
        </a:p>
      </dgm:t>
    </dgm:pt>
    <dgm:pt modelId="{47501FBB-192C-4F3D-9911-3C9E4578E775}" type="sibTrans" cxnId="{2343DDB8-14AF-4A6A-A82A-E55FA7A5C062}">
      <dgm:prSet/>
      <dgm:spPr/>
      <dgm:t>
        <a:bodyPr/>
        <a:lstStyle/>
        <a:p>
          <a:endParaRPr lang="ru-RU"/>
        </a:p>
      </dgm:t>
    </dgm:pt>
    <dgm:pt modelId="{7B347164-F767-496B-8FC8-76D60C30C0E8}">
      <dgm:prSet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Размещение итогового протокола</a:t>
          </a:r>
          <a:endParaRPr lang="ru-RU" sz="1500" b="1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</dgm:t>
    </dgm:pt>
    <dgm:pt modelId="{2CEE2F0E-E593-4FFB-9F5E-9B2BAA91DDC0}" type="parTrans" cxnId="{71FA6858-F7B2-4B97-9866-E8ADC913FCC9}">
      <dgm:prSet/>
      <dgm:spPr/>
      <dgm:t>
        <a:bodyPr/>
        <a:lstStyle/>
        <a:p>
          <a:endParaRPr lang="ru-RU"/>
        </a:p>
      </dgm:t>
    </dgm:pt>
    <dgm:pt modelId="{5166DE3F-8D39-46A0-9576-E10D3E90B573}" type="sibTrans" cxnId="{71FA6858-F7B2-4B97-9866-E8ADC913FCC9}">
      <dgm:prSet/>
      <dgm:spPr/>
      <dgm:t>
        <a:bodyPr/>
        <a:lstStyle/>
        <a:p>
          <a:endParaRPr lang="ru-RU"/>
        </a:p>
      </dgm:t>
    </dgm:pt>
    <dgm:pt modelId="{2EEFB7EF-475E-4D64-B736-E095C3C20ADA}">
      <dgm:prSet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Заказчик формирует протокол подведения итогов закупки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3CB39435-8A41-4A6C-B6DF-2D8831C0ED48}" type="parTrans" cxnId="{04CE9E71-90BC-41B9-ADF0-7675205ED469}">
      <dgm:prSet/>
      <dgm:spPr/>
      <dgm:t>
        <a:bodyPr/>
        <a:lstStyle/>
        <a:p>
          <a:endParaRPr lang="ru-RU"/>
        </a:p>
      </dgm:t>
    </dgm:pt>
    <dgm:pt modelId="{A2593FD8-CA2E-4E35-8015-0344F34966ED}" type="sibTrans" cxnId="{04CE9E71-90BC-41B9-ADF0-7675205ED469}">
      <dgm:prSet/>
      <dgm:spPr/>
      <dgm:t>
        <a:bodyPr/>
        <a:lstStyle/>
        <a:p>
          <a:endParaRPr lang="ru-RU"/>
        </a:p>
      </dgm:t>
    </dgm:pt>
    <dgm:pt modelId="{CCC5F58D-EC2E-40CD-B748-E545A6C510C2}">
      <dgm:prSet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Заключение контракта и внесение сведений в реестр контрактов</a:t>
          </a:r>
          <a:endParaRPr lang="ru-RU" sz="1500" b="1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</dgm:t>
    </dgm:pt>
    <dgm:pt modelId="{FF5F6BB4-EC6A-44F4-AB21-CD7104610607}" type="parTrans" cxnId="{4348E397-C4CE-4291-AF10-7CFBB6747B14}">
      <dgm:prSet/>
      <dgm:spPr/>
      <dgm:t>
        <a:bodyPr/>
        <a:lstStyle/>
        <a:p>
          <a:endParaRPr lang="ru-RU"/>
        </a:p>
      </dgm:t>
    </dgm:pt>
    <dgm:pt modelId="{D605EE3B-7739-4824-A037-E852AA2F4D50}" type="sibTrans" cxnId="{4348E397-C4CE-4291-AF10-7CFBB6747B14}">
      <dgm:prSet/>
      <dgm:spPr/>
      <dgm:t>
        <a:bodyPr/>
        <a:lstStyle/>
        <a:p>
          <a:endParaRPr lang="ru-RU"/>
        </a:p>
      </dgm:t>
    </dgm:pt>
    <dgm:pt modelId="{5BB8645D-157E-4FF9-A8DE-2BDDC08EFE19}">
      <dgm:prSet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Заказчик рассматривает заявки: допускает или отклоняет участника</a:t>
          </a:r>
          <a:endParaRPr lang="ru-RU" sz="1500" dirty="0">
            <a:latin typeface="Cambria" pitchFamily="18" charset="0"/>
            <a:ea typeface="Cambria" pitchFamily="18" charset="0"/>
          </a:endParaRPr>
        </a:p>
      </dgm:t>
    </dgm:pt>
    <dgm:pt modelId="{4A7B5D13-5E1B-47BF-BC18-C686D7D619DA}" type="parTrans" cxnId="{2646C39E-D36B-4F05-88BA-050E43915230}">
      <dgm:prSet/>
      <dgm:spPr/>
      <dgm:t>
        <a:bodyPr/>
        <a:lstStyle/>
        <a:p>
          <a:endParaRPr lang="ru-RU"/>
        </a:p>
      </dgm:t>
    </dgm:pt>
    <dgm:pt modelId="{83C66627-1EB5-45C6-B381-7C0DDC733987}" type="sibTrans" cxnId="{2646C39E-D36B-4F05-88BA-050E43915230}">
      <dgm:prSet/>
      <dgm:spPr/>
      <dgm:t>
        <a:bodyPr/>
        <a:lstStyle/>
        <a:p>
          <a:endParaRPr lang="ru-RU"/>
        </a:p>
      </dgm:t>
    </dgm:pt>
    <dgm:pt modelId="{0B760D38-81BC-4D18-A624-B362F1CF0678}">
      <dgm:prSet custT="1"/>
      <dgm:spPr/>
      <dgm:t>
        <a:bodyPr/>
        <a:lstStyle/>
        <a:p>
          <a:r>
            <a:rPr lang="ru-RU" sz="1500" dirty="0" smtClean="0">
              <a:latin typeface="Cambria" pitchFamily="18" charset="0"/>
              <a:ea typeface="Cambria" pitchFamily="18" charset="0"/>
            </a:rPr>
            <a:t>контракт заключается с участником, заявке которого присвоен первый номер</a:t>
          </a:r>
          <a:endParaRPr lang="ru-RU" sz="15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99DCEE86-4AAE-4744-B9C8-BAC92B80FA66}" type="parTrans" cxnId="{E868B5EC-F43C-4A41-9558-C66E62235786}">
      <dgm:prSet/>
      <dgm:spPr/>
      <dgm:t>
        <a:bodyPr/>
        <a:lstStyle/>
        <a:p>
          <a:endParaRPr lang="ru-RU"/>
        </a:p>
      </dgm:t>
    </dgm:pt>
    <dgm:pt modelId="{7F6AE9F7-61DC-4309-BD21-9E91F6FA06E6}" type="sibTrans" cxnId="{E868B5EC-F43C-4A41-9558-C66E62235786}">
      <dgm:prSet/>
      <dgm:spPr/>
      <dgm:t>
        <a:bodyPr/>
        <a:lstStyle/>
        <a:p>
          <a:endParaRPr lang="ru-RU"/>
        </a:p>
      </dgm:t>
    </dgm:pt>
    <dgm:pt modelId="{94EAB998-DEE6-49A2-AD93-9396555E1520}" type="pres">
      <dgm:prSet presAssocID="{25487F24-D415-4F82-8B8C-1E1B39EAAB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6DD8B8-2AA5-476E-8A04-8D04CC2BCA27}" type="pres">
      <dgm:prSet presAssocID="{F09067FE-E8FF-4EAE-8EC3-552FEBA308F3}" presName="composite" presStyleCnt="0"/>
      <dgm:spPr/>
    </dgm:pt>
    <dgm:pt modelId="{747E7CA6-2A2A-44C6-B744-3D446D77A737}" type="pres">
      <dgm:prSet presAssocID="{F09067FE-E8FF-4EAE-8EC3-552FEBA308F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F46C3-C223-4AE1-969D-349C445E781D}" type="pres">
      <dgm:prSet presAssocID="{F09067FE-E8FF-4EAE-8EC3-552FEBA308F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58984-12C7-4EB9-828E-BD076E5A08CD}" type="pres">
      <dgm:prSet presAssocID="{BEE4417F-1B3A-4CAC-8207-E515B84DEE91}" presName="sp" presStyleCnt="0"/>
      <dgm:spPr/>
    </dgm:pt>
    <dgm:pt modelId="{1199A8BD-29C6-4C08-B91B-777FC9F6FFF7}" type="pres">
      <dgm:prSet presAssocID="{BCC25FAB-B1B9-4153-8939-756FD024E761}" presName="composite" presStyleCnt="0"/>
      <dgm:spPr/>
    </dgm:pt>
    <dgm:pt modelId="{F75791B8-2A2F-4C51-85BD-9B3A95070FA0}" type="pres">
      <dgm:prSet presAssocID="{BCC25FAB-B1B9-4153-8939-756FD024E76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EF17-A8A0-475D-9917-CC9D1DD68C69}" type="pres">
      <dgm:prSet presAssocID="{BCC25FAB-B1B9-4153-8939-756FD024E76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47E0F-4CDB-4D5D-89BA-8A17B5ED4FFB}" type="pres">
      <dgm:prSet presAssocID="{EFF5D2DB-DE51-4D06-8977-51673F7BFA58}" presName="sp" presStyleCnt="0"/>
      <dgm:spPr/>
    </dgm:pt>
    <dgm:pt modelId="{2D276642-FB70-48A7-B49C-10A6AFDF4542}" type="pres">
      <dgm:prSet presAssocID="{A6A29139-70C9-4B0E-8AE3-52AAC56F3820}" presName="composite" presStyleCnt="0"/>
      <dgm:spPr/>
    </dgm:pt>
    <dgm:pt modelId="{3AA4F0AD-4DE6-4EB3-A091-F6E7BBA37DAF}" type="pres">
      <dgm:prSet presAssocID="{A6A29139-70C9-4B0E-8AE3-52AAC56F382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8780F-F9EC-4393-9C81-5CCAE88B0EC8}" type="pres">
      <dgm:prSet presAssocID="{A6A29139-70C9-4B0E-8AE3-52AAC56F382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DB1D6-82A6-4AE8-A10A-40F3C6308FC2}" type="pres">
      <dgm:prSet presAssocID="{45EFD9A0-350D-4CEA-BA8C-84E4465581E0}" presName="sp" presStyleCnt="0"/>
      <dgm:spPr/>
    </dgm:pt>
    <dgm:pt modelId="{8B24FBF0-CD49-44B5-99B2-877DAE0A730C}" type="pres">
      <dgm:prSet presAssocID="{E84107A4-38DF-412A-A739-C23017EC0AEF}" presName="composite" presStyleCnt="0"/>
      <dgm:spPr/>
    </dgm:pt>
    <dgm:pt modelId="{0BCF8D57-0DE3-4D89-A396-A871CAB5D313}" type="pres">
      <dgm:prSet presAssocID="{E84107A4-38DF-412A-A739-C23017EC0AE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EC82-DC93-4664-9A5B-5D095EA80366}" type="pres">
      <dgm:prSet presAssocID="{E84107A4-38DF-412A-A739-C23017EC0AE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DA261-B663-41B2-8AC6-85C142E6F987}" type="pres">
      <dgm:prSet presAssocID="{C9DA87F9-B4BB-4F4A-8D83-DBA4F881E723}" presName="sp" presStyleCnt="0"/>
      <dgm:spPr/>
    </dgm:pt>
    <dgm:pt modelId="{DCB33F3C-DAA1-4E2D-B8CB-850F257FF250}" type="pres">
      <dgm:prSet presAssocID="{620A0F0E-A56D-470B-B0DD-D12168BF5C16}" presName="composite" presStyleCnt="0"/>
      <dgm:spPr/>
    </dgm:pt>
    <dgm:pt modelId="{1C1A2803-844D-45BE-9522-81116B15ACE6}" type="pres">
      <dgm:prSet presAssocID="{620A0F0E-A56D-470B-B0DD-D12168BF5C1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4E5F0-83D1-4AD3-9AF3-63F9AB2CC9A3}" type="pres">
      <dgm:prSet presAssocID="{620A0F0E-A56D-470B-B0DD-D12168BF5C1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05D3F-E9F6-484E-B722-3E0942DE99F4}" type="pres">
      <dgm:prSet presAssocID="{C9F5A0EB-DCB3-484C-9B1A-2309CBC840DA}" presName="sp" presStyleCnt="0"/>
      <dgm:spPr/>
    </dgm:pt>
    <dgm:pt modelId="{C0B63EC8-925B-422D-827C-E24F04063AE4}" type="pres">
      <dgm:prSet presAssocID="{9C08FEEC-3EDD-45DD-ACA9-A944B486DCCE}" presName="composite" presStyleCnt="0"/>
      <dgm:spPr/>
    </dgm:pt>
    <dgm:pt modelId="{1C22C5C6-5469-4B52-A6F0-C41130BDD53C}" type="pres">
      <dgm:prSet presAssocID="{9C08FEEC-3EDD-45DD-ACA9-A944B486DCC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00A4A-ECA3-4F0E-A69E-E8EC2C86896D}" type="pres">
      <dgm:prSet presAssocID="{9C08FEEC-3EDD-45DD-ACA9-A944B486DCC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5FF82A-1E60-4C40-BD33-E449D1836C3C}" type="presOf" srcId="{2EEFB7EF-475E-4D64-B736-E095C3C20ADA}" destId="{10D4E5F0-83D1-4AD3-9AF3-63F9AB2CC9A3}" srcOrd="0" destOrd="1" presId="urn:microsoft.com/office/officeart/2005/8/layout/chevron2"/>
    <dgm:cxn modelId="{2646C39E-D36B-4F05-88BA-050E43915230}" srcId="{E84107A4-38DF-412A-A739-C23017EC0AEF}" destId="{5BB8645D-157E-4FF9-A8DE-2BDDC08EFE19}" srcOrd="2" destOrd="0" parTransId="{4A7B5D13-5E1B-47BF-BC18-C686D7D619DA}" sibTransId="{83C66627-1EB5-45C6-B381-7C0DDC733987}"/>
    <dgm:cxn modelId="{04CE9E71-90BC-41B9-ADF0-7675205ED469}" srcId="{620A0F0E-A56D-470B-B0DD-D12168BF5C16}" destId="{2EEFB7EF-475E-4D64-B736-E095C3C20ADA}" srcOrd="1" destOrd="0" parTransId="{3CB39435-8A41-4A6C-B6DF-2D8831C0ED48}" sibTransId="{A2593FD8-CA2E-4E35-8015-0344F34966ED}"/>
    <dgm:cxn modelId="{B41528BC-5794-4726-A9E7-70EB7A2632C9}" type="presOf" srcId="{9C08FEEC-3EDD-45DD-ACA9-A944B486DCCE}" destId="{1C22C5C6-5469-4B52-A6F0-C41130BDD53C}" srcOrd="0" destOrd="0" presId="urn:microsoft.com/office/officeart/2005/8/layout/chevron2"/>
    <dgm:cxn modelId="{D04761AB-146A-4DEA-9155-86C54E52649C}" srcId="{25487F24-D415-4F82-8B8C-1E1B39EAABFC}" destId="{A6A29139-70C9-4B0E-8AE3-52AAC56F3820}" srcOrd="2" destOrd="0" parTransId="{22FF4BEE-F8DE-49EC-82BB-FE0E22715836}" sibTransId="{45EFD9A0-350D-4CEA-BA8C-84E4465581E0}"/>
    <dgm:cxn modelId="{7528872D-FB5F-4415-A529-1435BED64C5F}" type="presOf" srcId="{1AA2238E-AA10-43EF-9D59-5D2065A44B99}" destId="{354FEC82-DC93-4664-9A5B-5D095EA80366}" srcOrd="0" destOrd="4" presId="urn:microsoft.com/office/officeart/2005/8/layout/chevron2"/>
    <dgm:cxn modelId="{6B31A4D6-FF4D-4B28-AA31-C564DEDC9831}" type="presOf" srcId="{DC76EF37-3808-4B49-A13F-0CBCD44447F3}" destId="{082F46C3-C223-4AE1-969D-349C445E781D}" srcOrd="0" destOrd="1" presId="urn:microsoft.com/office/officeart/2005/8/layout/chevron2"/>
    <dgm:cxn modelId="{0AF2F86E-E959-47D8-AB89-CDFD9B99A35B}" srcId="{25487F24-D415-4F82-8B8C-1E1B39EAABFC}" destId="{620A0F0E-A56D-470B-B0DD-D12168BF5C16}" srcOrd="4" destOrd="0" parTransId="{D1203BDD-C48D-4DE2-839D-31441847CA5C}" sibTransId="{C9F5A0EB-DCB3-484C-9B1A-2309CBC840DA}"/>
    <dgm:cxn modelId="{9751B2EC-9608-43DC-A69A-180F4E9951F0}" type="presOf" srcId="{5BB8645D-157E-4FF9-A8DE-2BDDC08EFE19}" destId="{354FEC82-DC93-4664-9A5B-5D095EA80366}" srcOrd="0" destOrd="2" presId="urn:microsoft.com/office/officeart/2005/8/layout/chevron2"/>
    <dgm:cxn modelId="{192FF99C-5835-40A7-B334-5DBA26CAA658}" srcId="{25487F24-D415-4F82-8B8C-1E1B39EAABFC}" destId="{F09067FE-E8FF-4EAE-8EC3-552FEBA308F3}" srcOrd="0" destOrd="0" parTransId="{AE8CB4D9-4B63-49F4-8B9D-4E2046C047B3}" sibTransId="{BEE4417F-1B3A-4CAC-8207-E515B84DEE91}"/>
    <dgm:cxn modelId="{6C86062F-71AC-4834-B6BA-08FA6C6C59E6}" type="presOf" srcId="{A6A29139-70C9-4B0E-8AE3-52AAC56F3820}" destId="{3AA4F0AD-4DE6-4EB3-A091-F6E7BBA37DAF}" srcOrd="0" destOrd="0" presId="urn:microsoft.com/office/officeart/2005/8/layout/chevron2"/>
    <dgm:cxn modelId="{F6394DE1-495E-49A2-B191-149EF43F62E6}" srcId="{F09067FE-E8FF-4EAE-8EC3-552FEBA308F3}" destId="{CD7D6B77-E6B8-480F-B75F-3792A2C55890}" srcOrd="0" destOrd="0" parTransId="{8C1A6109-EB05-4942-9748-911A86976A2E}" sibTransId="{A923F0CB-23A5-40C4-B169-813933B9E65A}"/>
    <dgm:cxn modelId="{620276F4-07E9-431A-B386-E1144FD908E9}" type="presOf" srcId="{7B347164-F767-496B-8FC8-76D60C30C0E8}" destId="{10D4E5F0-83D1-4AD3-9AF3-63F9AB2CC9A3}" srcOrd="0" destOrd="0" presId="urn:microsoft.com/office/officeart/2005/8/layout/chevron2"/>
    <dgm:cxn modelId="{79494BA5-0E06-4A03-8165-AF7BBFD82131}" type="presOf" srcId="{620A0F0E-A56D-470B-B0DD-D12168BF5C16}" destId="{1C1A2803-844D-45BE-9522-81116B15ACE6}" srcOrd="0" destOrd="0" presId="urn:microsoft.com/office/officeart/2005/8/layout/chevron2"/>
    <dgm:cxn modelId="{BB35D5EE-5E66-46D0-B9BE-BC02BFEA8248}" type="presOf" srcId="{CD7D6B77-E6B8-480F-B75F-3792A2C55890}" destId="{082F46C3-C223-4AE1-969D-349C445E781D}" srcOrd="0" destOrd="0" presId="urn:microsoft.com/office/officeart/2005/8/layout/chevron2"/>
    <dgm:cxn modelId="{A8FC55A9-E7E6-49E3-B603-6FD4A9FF90C8}" type="presOf" srcId="{BCC25FAB-B1B9-4153-8939-756FD024E761}" destId="{F75791B8-2A2F-4C51-85BD-9B3A95070FA0}" srcOrd="0" destOrd="0" presId="urn:microsoft.com/office/officeart/2005/8/layout/chevron2"/>
    <dgm:cxn modelId="{D08C4D4B-506E-4488-96D9-78B0C006E82E}" type="presOf" srcId="{70601B83-0A5F-4886-89F3-99B52AC4AFE3}" destId="{8EEDEF17-A8A0-475D-9917-CC9D1DD68C69}" srcOrd="0" destOrd="0" presId="urn:microsoft.com/office/officeart/2005/8/layout/chevron2"/>
    <dgm:cxn modelId="{5A284F2B-9F39-406D-BD01-DB76A040D82A}" srcId="{F09067FE-E8FF-4EAE-8EC3-552FEBA308F3}" destId="{DC76EF37-3808-4B49-A13F-0CBCD44447F3}" srcOrd="1" destOrd="0" parTransId="{D54D9CF0-DE10-4628-9604-B1C3479BB994}" sibTransId="{EAAECF63-0154-47BA-8096-157E03CE4081}"/>
    <dgm:cxn modelId="{AAF07670-E23C-4E12-B50B-50B2392439A1}" type="presOf" srcId="{74B4F9F6-FBA4-4E5E-BB61-9F13ECE38D48}" destId="{36C8780F-F9EC-4393-9C81-5CCAE88B0EC8}" srcOrd="0" destOrd="0" presId="urn:microsoft.com/office/officeart/2005/8/layout/chevron2"/>
    <dgm:cxn modelId="{A399CCF3-BE99-4C73-AC8D-88101F9EF273}" type="presOf" srcId="{E84107A4-38DF-412A-A739-C23017EC0AEF}" destId="{0BCF8D57-0DE3-4D89-A396-A871CAB5D313}" srcOrd="0" destOrd="0" presId="urn:microsoft.com/office/officeart/2005/8/layout/chevron2"/>
    <dgm:cxn modelId="{2033C180-EC81-4B52-99F3-5A0CEA3CDCC9}" type="presOf" srcId="{E6F47709-B9D2-4005-A9E1-358EBC382D5A}" destId="{354FEC82-DC93-4664-9A5B-5D095EA80366}" srcOrd="0" destOrd="1" presId="urn:microsoft.com/office/officeart/2005/8/layout/chevron2"/>
    <dgm:cxn modelId="{2343DDB8-14AF-4A6A-A82A-E55FA7A5C062}" srcId="{E84107A4-38DF-412A-A739-C23017EC0AEF}" destId="{33A3425E-F7D2-40FD-A9D2-55AF310E99D3}" srcOrd="3" destOrd="0" parTransId="{B124C1B4-F90F-49A2-9D4C-C292F207C7FE}" sibTransId="{47501FBB-192C-4F3D-9911-3C9E4578E775}"/>
    <dgm:cxn modelId="{509A583D-132D-4523-8FC9-3D181F1C2065}" srcId="{BCC25FAB-B1B9-4153-8939-756FD024E761}" destId="{70601B83-0A5F-4886-89F3-99B52AC4AFE3}" srcOrd="0" destOrd="0" parTransId="{5AE6C711-F217-40E8-92BC-8A92C6CAE9FE}" sibTransId="{EC61C4BB-FC2D-4D54-B4D2-7600706E021A}"/>
    <dgm:cxn modelId="{71FA6858-F7B2-4B97-9866-E8ADC913FCC9}" srcId="{620A0F0E-A56D-470B-B0DD-D12168BF5C16}" destId="{7B347164-F767-496B-8FC8-76D60C30C0E8}" srcOrd="0" destOrd="0" parTransId="{2CEE2F0E-E593-4FFB-9F5E-9B2BAA91DDC0}" sibTransId="{5166DE3F-8D39-46A0-9576-E10D3E90B573}"/>
    <dgm:cxn modelId="{2B552BC5-B619-4C7D-AC35-119FC6F8249E}" srcId="{BCC25FAB-B1B9-4153-8939-756FD024E761}" destId="{5FBB5B1A-6CD4-447D-A606-20E2243A2266}" srcOrd="1" destOrd="0" parTransId="{059F55E0-94A3-4C5A-A3D8-0DD44CCB4931}" sibTransId="{932C391E-55E6-4B93-9056-CD364A4722E6}"/>
    <dgm:cxn modelId="{E868B5EC-F43C-4A41-9558-C66E62235786}" srcId="{9C08FEEC-3EDD-45DD-ACA9-A944B486DCCE}" destId="{0B760D38-81BC-4D18-A624-B362F1CF0678}" srcOrd="1" destOrd="0" parTransId="{99DCEE86-4AAE-4744-B9C8-BAC92B80FA66}" sibTransId="{7F6AE9F7-61DC-4309-BD21-9E91F6FA06E6}"/>
    <dgm:cxn modelId="{4348E397-C4CE-4291-AF10-7CFBB6747B14}" srcId="{9C08FEEC-3EDD-45DD-ACA9-A944B486DCCE}" destId="{CCC5F58D-EC2E-40CD-B748-E545A6C510C2}" srcOrd="0" destOrd="0" parTransId="{FF5F6BB4-EC6A-44F4-AB21-CD7104610607}" sibTransId="{D605EE3B-7739-4824-A037-E852AA2F4D50}"/>
    <dgm:cxn modelId="{42C33F0A-FF56-4E3E-8327-4B512A2EAE62}" type="presOf" srcId="{25487F24-D415-4F82-8B8C-1E1B39EAABFC}" destId="{94EAB998-DEE6-49A2-AD93-9396555E1520}" srcOrd="0" destOrd="0" presId="urn:microsoft.com/office/officeart/2005/8/layout/chevron2"/>
    <dgm:cxn modelId="{FC7BFAA8-6886-4B01-AA73-F45E9C2F36E9}" srcId="{A6A29139-70C9-4B0E-8AE3-52AAC56F3820}" destId="{74B4F9F6-FBA4-4E5E-BB61-9F13ECE38D48}" srcOrd="0" destOrd="0" parTransId="{40CF5CCA-313E-4A12-9DB6-A603A9DE2F06}" sibTransId="{C45E4359-0D90-4503-8A13-129318493CE2}"/>
    <dgm:cxn modelId="{46CC45B9-E9BF-4A61-9DCE-6AC8FC3303DB}" srcId="{E84107A4-38DF-412A-A739-C23017EC0AEF}" destId="{3EAD555E-909A-4B00-B218-A76D0D7BD2DC}" srcOrd="0" destOrd="0" parTransId="{D21F8C4C-26A9-4B7A-8EC7-9888133823CE}" sibTransId="{30C98202-73A2-4EF8-B3CB-F7220C3CDED5}"/>
    <dgm:cxn modelId="{95FC7037-D6B6-48F9-988C-A8F03D8600EC}" type="presOf" srcId="{CE147B71-15FC-4C55-AD3B-A283431F6432}" destId="{36C8780F-F9EC-4393-9C81-5CCAE88B0EC8}" srcOrd="0" destOrd="1" presId="urn:microsoft.com/office/officeart/2005/8/layout/chevron2"/>
    <dgm:cxn modelId="{EAD1106B-59C0-44DE-B8E3-63A95ED42CC2}" type="presOf" srcId="{0B760D38-81BC-4D18-A624-B362F1CF0678}" destId="{BC700A4A-ECA3-4F0E-A69E-E8EC2C86896D}" srcOrd="0" destOrd="1" presId="urn:microsoft.com/office/officeart/2005/8/layout/chevron2"/>
    <dgm:cxn modelId="{B4A9A8EE-B470-4CE4-9DFE-01266D37C017}" srcId="{E84107A4-38DF-412A-A739-C23017EC0AEF}" destId="{E6F47709-B9D2-4005-A9E1-358EBC382D5A}" srcOrd="1" destOrd="0" parTransId="{458B31F1-0907-487F-BBFF-663B1325B0B0}" sibTransId="{CE5BA60A-080C-4B2C-8721-E87F0C2A26EE}"/>
    <dgm:cxn modelId="{3CAF5AA5-CBC0-4C59-8918-3962C6B730A9}" type="presOf" srcId="{3EAD555E-909A-4B00-B218-A76D0D7BD2DC}" destId="{354FEC82-DC93-4664-9A5B-5D095EA80366}" srcOrd="0" destOrd="0" presId="urn:microsoft.com/office/officeart/2005/8/layout/chevron2"/>
    <dgm:cxn modelId="{5813998D-926F-42AC-81CF-1E59CEF0C69B}" srcId="{25487F24-D415-4F82-8B8C-1E1B39EAABFC}" destId="{BCC25FAB-B1B9-4153-8939-756FD024E761}" srcOrd="1" destOrd="0" parTransId="{F33AB3AF-1657-4903-A9C1-81FB6F54988D}" sibTransId="{EFF5D2DB-DE51-4D06-8977-51673F7BFA58}"/>
    <dgm:cxn modelId="{2D057540-3C57-4DD3-8912-A76F2F1DE167}" srcId="{A6A29139-70C9-4B0E-8AE3-52AAC56F3820}" destId="{CE147B71-15FC-4C55-AD3B-A283431F6432}" srcOrd="1" destOrd="0" parTransId="{465BC53B-45C8-4438-85C7-CC01602182D3}" sibTransId="{732CC47D-AECB-4B92-9ADA-EB1706C123DC}"/>
    <dgm:cxn modelId="{B8B84EE2-6A0C-4EE9-A028-216AD3A117FF}" type="presOf" srcId="{CCC5F58D-EC2E-40CD-B748-E545A6C510C2}" destId="{BC700A4A-ECA3-4F0E-A69E-E8EC2C86896D}" srcOrd="0" destOrd="0" presId="urn:microsoft.com/office/officeart/2005/8/layout/chevron2"/>
    <dgm:cxn modelId="{09729AC1-B7E7-40DB-B905-AFB33A89F07F}" type="presOf" srcId="{33A3425E-F7D2-40FD-A9D2-55AF310E99D3}" destId="{354FEC82-DC93-4664-9A5B-5D095EA80366}" srcOrd="0" destOrd="3" presId="urn:microsoft.com/office/officeart/2005/8/layout/chevron2"/>
    <dgm:cxn modelId="{633DEC95-2942-4215-B464-48519976C5C5}" srcId="{25487F24-D415-4F82-8B8C-1E1B39EAABFC}" destId="{9C08FEEC-3EDD-45DD-ACA9-A944B486DCCE}" srcOrd="5" destOrd="0" parTransId="{793FD2EC-2B08-4A54-B92C-1A1D4604AB03}" sibTransId="{D1D8514C-FB37-4E00-99F6-55258DDE3569}"/>
    <dgm:cxn modelId="{1FCD5E9C-59DD-4D49-89E8-2E205C48BB72}" type="presOf" srcId="{5FBB5B1A-6CD4-447D-A606-20E2243A2266}" destId="{8EEDEF17-A8A0-475D-9917-CC9D1DD68C69}" srcOrd="0" destOrd="1" presId="urn:microsoft.com/office/officeart/2005/8/layout/chevron2"/>
    <dgm:cxn modelId="{8CDC8433-AF97-4D3D-9435-327A8444221F}" srcId="{E84107A4-38DF-412A-A739-C23017EC0AEF}" destId="{1AA2238E-AA10-43EF-9D59-5D2065A44B99}" srcOrd="4" destOrd="0" parTransId="{D31AEDFB-44DF-4532-B6C9-7354AD65B6AB}" sibTransId="{50FE1A72-FA82-4889-AE99-C27943043257}"/>
    <dgm:cxn modelId="{FC179898-44E6-4452-8894-D87A1FBE19E7}" srcId="{25487F24-D415-4F82-8B8C-1E1B39EAABFC}" destId="{E84107A4-38DF-412A-A739-C23017EC0AEF}" srcOrd="3" destOrd="0" parTransId="{B4526537-BA03-4816-B72F-F336F251872F}" sibTransId="{C9DA87F9-B4BB-4F4A-8D83-DBA4F881E723}"/>
    <dgm:cxn modelId="{83171375-2FB9-4D51-9FBB-16D076802012}" type="presOf" srcId="{F09067FE-E8FF-4EAE-8EC3-552FEBA308F3}" destId="{747E7CA6-2A2A-44C6-B744-3D446D77A737}" srcOrd="0" destOrd="0" presId="urn:microsoft.com/office/officeart/2005/8/layout/chevron2"/>
    <dgm:cxn modelId="{F7BC6174-4CD0-45AB-BF90-FFE8625A4364}" type="presParOf" srcId="{94EAB998-DEE6-49A2-AD93-9396555E1520}" destId="{BD6DD8B8-2AA5-476E-8A04-8D04CC2BCA27}" srcOrd="0" destOrd="0" presId="urn:microsoft.com/office/officeart/2005/8/layout/chevron2"/>
    <dgm:cxn modelId="{63483652-D284-4D7D-9FA2-6C6A937D6600}" type="presParOf" srcId="{BD6DD8B8-2AA5-476E-8A04-8D04CC2BCA27}" destId="{747E7CA6-2A2A-44C6-B744-3D446D77A737}" srcOrd="0" destOrd="0" presId="urn:microsoft.com/office/officeart/2005/8/layout/chevron2"/>
    <dgm:cxn modelId="{3CC89B28-53EF-4576-98A1-77549BC682B9}" type="presParOf" srcId="{BD6DD8B8-2AA5-476E-8A04-8D04CC2BCA27}" destId="{082F46C3-C223-4AE1-969D-349C445E781D}" srcOrd="1" destOrd="0" presId="urn:microsoft.com/office/officeart/2005/8/layout/chevron2"/>
    <dgm:cxn modelId="{07AF8D19-D8E3-4260-878B-67CAC01D6F3B}" type="presParOf" srcId="{94EAB998-DEE6-49A2-AD93-9396555E1520}" destId="{61F58984-12C7-4EB9-828E-BD076E5A08CD}" srcOrd="1" destOrd="0" presId="urn:microsoft.com/office/officeart/2005/8/layout/chevron2"/>
    <dgm:cxn modelId="{224C4995-93B3-4837-85C3-F2580C3F25BD}" type="presParOf" srcId="{94EAB998-DEE6-49A2-AD93-9396555E1520}" destId="{1199A8BD-29C6-4C08-B91B-777FC9F6FFF7}" srcOrd="2" destOrd="0" presId="urn:microsoft.com/office/officeart/2005/8/layout/chevron2"/>
    <dgm:cxn modelId="{38EBD8AD-0817-4B14-8E5B-0AADC0BE11BE}" type="presParOf" srcId="{1199A8BD-29C6-4C08-B91B-777FC9F6FFF7}" destId="{F75791B8-2A2F-4C51-85BD-9B3A95070FA0}" srcOrd="0" destOrd="0" presId="urn:microsoft.com/office/officeart/2005/8/layout/chevron2"/>
    <dgm:cxn modelId="{7149BB6E-7B68-43D4-80F0-2D48297927EF}" type="presParOf" srcId="{1199A8BD-29C6-4C08-B91B-777FC9F6FFF7}" destId="{8EEDEF17-A8A0-475D-9917-CC9D1DD68C69}" srcOrd="1" destOrd="0" presId="urn:microsoft.com/office/officeart/2005/8/layout/chevron2"/>
    <dgm:cxn modelId="{5B60F122-FA81-4E91-9FB7-5BC1BB242C58}" type="presParOf" srcId="{94EAB998-DEE6-49A2-AD93-9396555E1520}" destId="{BE247E0F-4CDB-4D5D-89BA-8A17B5ED4FFB}" srcOrd="3" destOrd="0" presId="urn:microsoft.com/office/officeart/2005/8/layout/chevron2"/>
    <dgm:cxn modelId="{EF50BC41-990F-4B6B-BB91-31BE25389826}" type="presParOf" srcId="{94EAB998-DEE6-49A2-AD93-9396555E1520}" destId="{2D276642-FB70-48A7-B49C-10A6AFDF4542}" srcOrd="4" destOrd="0" presId="urn:microsoft.com/office/officeart/2005/8/layout/chevron2"/>
    <dgm:cxn modelId="{6F22DF38-9763-438A-A332-4FDC10DD96D1}" type="presParOf" srcId="{2D276642-FB70-48A7-B49C-10A6AFDF4542}" destId="{3AA4F0AD-4DE6-4EB3-A091-F6E7BBA37DAF}" srcOrd="0" destOrd="0" presId="urn:microsoft.com/office/officeart/2005/8/layout/chevron2"/>
    <dgm:cxn modelId="{F63AC64D-B6D6-4DB1-8365-BA96CEF419E2}" type="presParOf" srcId="{2D276642-FB70-48A7-B49C-10A6AFDF4542}" destId="{36C8780F-F9EC-4393-9C81-5CCAE88B0EC8}" srcOrd="1" destOrd="0" presId="urn:microsoft.com/office/officeart/2005/8/layout/chevron2"/>
    <dgm:cxn modelId="{6C55E79A-00F6-4B5F-B5A2-8DB3DF2E635B}" type="presParOf" srcId="{94EAB998-DEE6-49A2-AD93-9396555E1520}" destId="{532DB1D6-82A6-4AE8-A10A-40F3C6308FC2}" srcOrd="5" destOrd="0" presId="urn:microsoft.com/office/officeart/2005/8/layout/chevron2"/>
    <dgm:cxn modelId="{040800C3-FDD0-44AA-BEFD-98E859A0DA46}" type="presParOf" srcId="{94EAB998-DEE6-49A2-AD93-9396555E1520}" destId="{8B24FBF0-CD49-44B5-99B2-877DAE0A730C}" srcOrd="6" destOrd="0" presId="urn:microsoft.com/office/officeart/2005/8/layout/chevron2"/>
    <dgm:cxn modelId="{DABDDAC3-FFF5-49BB-9C8A-B5EFBB9F9851}" type="presParOf" srcId="{8B24FBF0-CD49-44B5-99B2-877DAE0A730C}" destId="{0BCF8D57-0DE3-4D89-A396-A871CAB5D313}" srcOrd="0" destOrd="0" presId="urn:microsoft.com/office/officeart/2005/8/layout/chevron2"/>
    <dgm:cxn modelId="{FCD9A7A7-5362-4146-893F-6A3205AC0903}" type="presParOf" srcId="{8B24FBF0-CD49-44B5-99B2-877DAE0A730C}" destId="{354FEC82-DC93-4664-9A5B-5D095EA80366}" srcOrd="1" destOrd="0" presId="urn:microsoft.com/office/officeart/2005/8/layout/chevron2"/>
    <dgm:cxn modelId="{2284241F-B9AE-417B-AFF8-F5E62E9C2634}" type="presParOf" srcId="{94EAB998-DEE6-49A2-AD93-9396555E1520}" destId="{378DA261-B663-41B2-8AC6-85C142E6F987}" srcOrd="7" destOrd="0" presId="urn:microsoft.com/office/officeart/2005/8/layout/chevron2"/>
    <dgm:cxn modelId="{E02C1F02-E4A4-408E-ADEB-3D6043CA5D49}" type="presParOf" srcId="{94EAB998-DEE6-49A2-AD93-9396555E1520}" destId="{DCB33F3C-DAA1-4E2D-B8CB-850F257FF250}" srcOrd="8" destOrd="0" presId="urn:microsoft.com/office/officeart/2005/8/layout/chevron2"/>
    <dgm:cxn modelId="{FDDC01DE-C9C2-4C49-A1E5-12E49E6451A9}" type="presParOf" srcId="{DCB33F3C-DAA1-4E2D-B8CB-850F257FF250}" destId="{1C1A2803-844D-45BE-9522-81116B15ACE6}" srcOrd="0" destOrd="0" presId="urn:microsoft.com/office/officeart/2005/8/layout/chevron2"/>
    <dgm:cxn modelId="{9DB8BDB4-EB61-409D-9D26-EFC4A8A9FC6F}" type="presParOf" srcId="{DCB33F3C-DAA1-4E2D-B8CB-850F257FF250}" destId="{10D4E5F0-83D1-4AD3-9AF3-63F9AB2CC9A3}" srcOrd="1" destOrd="0" presId="urn:microsoft.com/office/officeart/2005/8/layout/chevron2"/>
    <dgm:cxn modelId="{A8F9E1E3-DED4-476D-980C-BD7B8F257709}" type="presParOf" srcId="{94EAB998-DEE6-49A2-AD93-9396555E1520}" destId="{01E05D3F-E9F6-484E-B722-3E0942DE99F4}" srcOrd="9" destOrd="0" presId="urn:microsoft.com/office/officeart/2005/8/layout/chevron2"/>
    <dgm:cxn modelId="{18E5DADC-7815-4EF7-A2A1-1F03EF0C426C}" type="presParOf" srcId="{94EAB998-DEE6-49A2-AD93-9396555E1520}" destId="{C0B63EC8-925B-422D-827C-E24F04063AE4}" srcOrd="10" destOrd="0" presId="urn:microsoft.com/office/officeart/2005/8/layout/chevron2"/>
    <dgm:cxn modelId="{AAEBCC31-249D-4B3A-9729-2B9F6B303941}" type="presParOf" srcId="{C0B63EC8-925B-422D-827C-E24F04063AE4}" destId="{1C22C5C6-5469-4B52-A6F0-C41130BDD53C}" srcOrd="0" destOrd="0" presId="urn:microsoft.com/office/officeart/2005/8/layout/chevron2"/>
    <dgm:cxn modelId="{5418990B-1B1F-4B8D-A7DA-6B0CDD1DF603}" type="presParOf" srcId="{C0B63EC8-925B-422D-827C-E24F04063AE4}" destId="{BC700A4A-ECA3-4F0E-A69E-E8EC2C8689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4A1F7-882F-40FF-BCD9-520D8DDE7B8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C6163A-2C32-49F1-9ACA-6D201987CB5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Cambria" pitchFamily="18" charset="0"/>
              <a:ea typeface="Cambria" pitchFamily="18" charset="0"/>
            </a:rPr>
            <a:t> </a:t>
          </a:r>
        </a:p>
        <a:p>
          <a:pPr algn="r"/>
          <a:endParaRPr lang="ru-RU" sz="16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b="1" dirty="0" smtClean="0">
              <a:latin typeface="Cambria" pitchFamily="18" charset="0"/>
              <a:ea typeface="Cambria" pitchFamily="18" charset="0"/>
            </a:rPr>
            <a:t>размещение </a:t>
          </a:r>
          <a:r>
            <a:rPr lang="ru-RU" sz="16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600" b="1" dirty="0" smtClean="0">
              <a:latin typeface="Cambria" pitchFamily="18" charset="0"/>
              <a:ea typeface="Cambria" pitchFamily="18" charset="0"/>
            </a:rPr>
            <a:t>проекта контракта</a:t>
          </a:r>
          <a:endParaRPr lang="ru-RU" sz="16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b="1" i="1" dirty="0" smtClean="0">
              <a:latin typeface="Cambria" pitchFamily="18" charset="0"/>
              <a:ea typeface="Cambria" pitchFamily="18" charset="0"/>
            </a:rPr>
            <a:t>не позднее 1 раб. дня </a:t>
          </a:r>
          <a:r>
            <a:rPr lang="ru-RU" sz="1600" b="1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600" dirty="0" smtClean="0">
              <a:latin typeface="Cambria" pitchFamily="18" charset="0"/>
              <a:ea typeface="Cambria" pitchFamily="18" charset="0"/>
            </a:rPr>
            <a:t>после размещения итогового протокола </a:t>
          </a:r>
        </a:p>
        <a:p>
          <a:pPr algn="ctr"/>
          <a:endParaRPr lang="ru-RU" sz="1600" dirty="0">
            <a:latin typeface="Cambria" pitchFamily="18" charset="0"/>
            <a:ea typeface="Cambria" pitchFamily="18" charset="0"/>
          </a:endParaRPr>
        </a:p>
      </dgm:t>
    </dgm:pt>
    <dgm:pt modelId="{C3C7CEED-7649-4A38-9696-FA5DD4980853}" type="parTrans" cxnId="{8D9EE278-7C0A-43CF-B47E-75F0C99CC5BB}">
      <dgm:prSet/>
      <dgm:spPr/>
      <dgm:t>
        <a:bodyPr/>
        <a:lstStyle/>
        <a:p>
          <a:endParaRPr lang="ru-RU"/>
        </a:p>
      </dgm:t>
    </dgm:pt>
    <dgm:pt modelId="{63D23A19-9BF3-4EFC-9ED7-4C08A5B01CAB}" type="sibTrans" cxnId="{8D9EE278-7C0A-43CF-B47E-75F0C99CC5BB}">
      <dgm:prSet/>
      <dgm:spPr/>
      <dgm:t>
        <a:bodyPr/>
        <a:lstStyle/>
        <a:p>
          <a:endParaRPr lang="ru-RU"/>
        </a:p>
      </dgm:t>
    </dgm:pt>
    <dgm:pt modelId="{7DA5A372-8CD7-4E80-BDF4-983968E366FF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Cambria" pitchFamily="18" charset="0"/>
              <a:ea typeface="Cambria" pitchFamily="18" charset="0"/>
            </a:rPr>
            <a:t> </a:t>
          </a:r>
        </a:p>
        <a:p>
          <a:pPr algn="l"/>
          <a:endParaRPr lang="ru-RU" sz="16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b="1" dirty="0" smtClean="0">
              <a:latin typeface="Cambria" pitchFamily="18" charset="0"/>
              <a:ea typeface="Cambria" pitchFamily="18" charset="0"/>
            </a:rPr>
            <a:t>подписание контракта победителем</a:t>
          </a:r>
          <a:endParaRPr lang="ru-RU" sz="16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b="1" i="1" dirty="0" smtClean="0">
              <a:latin typeface="Cambria" pitchFamily="18" charset="0"/>
              <a:ea typeface="Cambria" pitchFamily="18" charset="0"/>
            </a:rPr>
            <a:t>не позднее 1 раб. дня </a:t>
          </a:r>
          <a:r>
            <a:rPr lang="ru-RU" sz="1600" dirty="0" smtClean="0">
              <a:latin typeface="Cambria" pitchFamily="18" charset="0"/>
              <a:ea typeface="Cambria" pitchFamily="18" charset="0"/>
            </a:rPr>
            <a:t>после размещения проекта контракта</a:t>
          </a:r>
        </a:p>
        <a:p>
          <a:pPr algn="ctr"/>
          <a:endParaRPr lang="ru-RU" sz="12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dirty="0" smtClean="0">
              <a:latin typeface="Cambria" pitchFamily="18" charset="0"/>
              <a:ea typeface="Cambria" pitchFamily="18" charset="0"/>
            </a:rPr>
            <a:t> </a:t>
          </a:r>
          <a:endParaRPr lang="ru-RU" sz="1600" dirty="0">
            <a:latin typeface="Cambria" pitchFamily="18" charset="0"/>
            <a:ea typeface="Cambria" pitchFamily="18" charset="0"/>
          </a:endParaRPr>
        </a:p>
      </dgm:t>
    </dgm:pt>
    <dgm:pt modelId="{5784031D-0B2F-4274-B6AE-413C201B3952}" type="parTrans" cxnId="{6DE506B1-E155-4FEE-8C66-55DA6732535F}">
      <dgm:prSet/>
      <dgm:spPr/>
      <dgm:t>
        <a:bodyPr/>
        <a:lstStyle/>
        <a:p>
          <a:endParaRPr lang="ru-RU"/>
        </a:p>
      </dgm:t>
    </dgm:pt>
    <dgm:pt modelId="{709A2795-402B-4A4A-9A39-1F78913B71D3}" type="sibTrans" cxnId="{6DE506B1-E155-4FEE-8C66-55DA6732535F}">
      <dgm:prSet/>
      <dgm:spPr/>
      <dgm:t>
        <a:bodyPr/>
        <a:lstStyle/>
        <a:p>
          <a:endParaRPr lang="ru-RU"/>
        </a:p>
      </dgm:t>
    </dgm:pt>
    <dgm:pt modelId="{247B9E16-8B71-4AD1-BDAB-842C3EC0535B}">
      <dgm:prSet phldrT="[Текст]" custT="1"/>
      <dgm:spPr/>
      <dgm:t>
        <a:bodyPr/>
        <a:lstStyle/>
        <a:p>
          <a:pPr algn="l"/>
          <a:endParaRPr lang="ru-RU" sz="16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b="1" dirty="0" smtClean="0">
              <a:latin typeface="Cambria" pitchFamily="18" charset="0"/>
              <a:ea typeface="Cambria" pitchFamily="18" charset="0"/>
            </a:rPr>
            <a:t>подписание контракта заказчиком</a:t>
          </a:r>
          <a:endParaRPr lang="ru-RU" sz="16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b="1" i="1" dirty="0" smtClean="0">
              <a:latin typeface="Cambria" pitchFamily="18" charset="0"/>
              <a:ea typeface="Cambria" pitchFamily="18" charset="0"/>
            </a:rPr>
            <a:t>не позднее 1 раб. дня </a:t>
          </a:r>
          <a:r>
            <a:rPr lang="ru-RU" sz="1600" dirty="0" smtClean="0">
              <a:latin typeface="Cambria" pitchFamily="18" charset="0"/>
              <a:ea typeface="Cambria" pitchFamily="18" charset="0"/>
            </a:rPr>
            <a:t>после подписания контракта  победителем</a:t>
          </a:r>
          <a:endParaRPr lang="ru-RU" sz="1600" dirty="0"/>
        </a:p>
      </dgm:t>
    </dgm:pt>
    <dgm:pt modelId="{1B75A608-ED13-4A2F-9C51-403FEE20EE10}" type="parTrans" cxnId="{206A5027-CB9E-4ACC-9457-54821FF9D8F0}">
      <dgm:prSet/>
      <dgm:spPr/>
      <dgm:t>
        <a:bodyPr/>
        <a:lstStyle/>
        <a:p>
          <a:endParaRPr lang="ru-RU"/>
        </a:p>
      </dgm:t>
    </dgm:pt>
    <dgm:pt modelId="{2896734E-3F38-4251-909F-16B2DC619FAE}" type="sibTrans" cxnId="{206A5027-CB9E-4ACC-9457-54821FF9D8F0}">
      <dgm:prSet/>
      <dgm:spPr/>
      <dgm:t>
        <a:bodyPr/>
        <a:lstStyle/>
        <a:p>
          <a:endParaRPr lang="ru-RU"/>
        </a:p>
      </dgm:t>
    </dgm:pt>
    <dgm:pt modelId="{34AF815E-B6D8-404D-BEB6-DD715E620497}">
      <dgm:prSet phldrT="[Текст]" custT="1"/>
      <dgm:spPr/>
      <dgm:t>
        <a:bodyPr/>
        <a:lstStyle/>
        <a:p>
          <a:pPr algn="ctr"/>
          <a:endParaRPr lang="ru-RU" sz="1600" dirty="0" smtClean="0">
            <a:latin typeface="Cambria" pitchFamily="18" charset="0"/>
            <a:ea typeface="Cambria" pitchFamily="18" charset="0"/>
          </a:endParaRPr>
        </a:p>
        <a:p>
          <a:pPr algn="ctr"/>
          <a:r>
            <a:rPr lang="ru-RU" sz="1600" b="1" dirty="0" smtClean="0">
              <a:latin typeface="Cambria" pitchFamily="18" charset="0"/>
              <a:ea typeface="Cambria" pitchFamily="18" charset="0"/>
            </a:rPr>
            <a:t>заключение контракта</a:t>
          </a:r>
        </a:p>
        <a:p>
          <a:pPr algn="ctr"/>
          <a:r>
            <a:rPr lang="ru-RU" sz="1600" b="1" i="1" dirty="0" smtClean="0">
              <a:latin typeface="Cambria" pitchFamily="18" charset="0"/>
              <a:ea typeface="Cambria" pitchFamily="18" charset="0"/>
            </a:rPr>
            <a:t>не ранее чем через 2 дня </a:t>
          </a:r>
          <a:r>
            <a:rPr lang="ru-RU" sz="1600" dirty="0" smtClean="0">
              <a:latin typeface="Cambria" pitchFamily="18" charset="0"/>
              <a:ea typeface="Cambria" pitchFamily="18" charset="0"/>
            </a:rPr>
            <a:t>после размещения итогового протокола </a:t>
          </a:r>
        </a:p>
        <a:p>
          <a:pPr algn="ctr"/>
          <a:endParaRPr lang="ru-RU" sz="1200" dirty="0">
            <a:latin typeface="Cambria" pitchFamily="18" charset="0"/>
            <a:ea typeface="Cambria" pitchFamily="18" charset="0"/>
          </a:endParaRPr>
        </a:p>
      </dgm:t>
    </dgm:pt>
    <dgm:pt modelId="{D88EDC56-6A69-4092-BD2F-75D38A948470}" type="parTrans" cxnId="{3A14CB73-3812-46DE-B9ED-B6299A20AD58}">
      <dgm:prSet/>
      <dgm:spPr/>
      <dgm:t>
        <a:bodyPr/>
        <a:lstStyle/>
        <a:p>
          <a:endParaRPr lang="ru-RU"/>
        </a:p>
      </dgm:t>
    </dgm:pt>
    <dgm:pt modelId="{89259F31-8FAF-491F-9251-53535981C68A}" type="sibTrans" cxnId="{3A14CB73-3812-46DE-B9ED-B6299A20AD58}">
      <dgm:prSet/>
      <dgm:spPr/>
      <dgm:t>
        <a:bodyPr/>
        <a:lstStyle/>
        <a:p>
          <a:endParaRPr lang="ru-RU"/>
        </a:p>
      </dgm:t>
    </dgm:pt>
    <dgm:pt modelId="{A4507589-6D9E-424A-819C-D2B388D929CE}" type="pres">
      <dgm:prSet presAssocID="{0CA4A1F7-882F-40FF-BCD9-520D8DDE7B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D359C-0535-4570-88A3-D8DA23A44E7E}" type="pres">
      <dgm:prSet presAssocID="{58C6163A-2C32-49F1-9ACA-6D201987CB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71C7C-4765-4E47-9420-620DF42EAFFC}" type="pres">
      <dgm:prSet presAssocID="{63D23A19-9BF3-4EFC-9ED7-4C08A5B01CAB}" presName="sibTrans" presStyleCnt="0"/>
      <dgm:spPr/>
    </dgm:pt>
    <dgm:pt modelId="{1A056788-E327-47F3-A49D-F45B72B25DA1}" type="pres">
      <dgm:prSet presAssocID="{7DA5A372-8CD7-4E80-BDF4-983968E366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1F802-6A23-4238-90FB-60AD89747B43}" type="pres">
      <dgm:prSet presAssocID="{709A2795-402B-4A4A-9A39-1F78913B71D3}" presName="sibTrans" presStyleCnt="0"/>
      <dgm:spPr/>
    </dgm:pt>
    <dgm:pt modelId="{4B539435-0C7F-4C34-8D53-D46C36100D38}" type="pres">
      <dgm:prSet presAssocID="{247B9E16-8B71-4AD1-BDAB-842C3EC053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DE73A-425C-4406-9BFB-C95E81FF0FBF}" type="pres">
      <dgm:prSet presAssocID="{2896734E-3F38-4251-909F-16B2DC619FAE}" presName="sibTrans" presStyleCnt="0"/>
      <dgm:spPr/>
    </dgm:pt>
    <dgm:pt modelId="{2B247063-A43E-4E88-AA2A-528328784E91}" type="pres">
      <dgm:prSet presAssocID="{34AF815E-B6D8-404D-BEB6-DD715E6204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EE278-7C0A-43CF-B47E-75F0C99CC5BB}" srcId="{0CA4A1F7-882F-40FF-BCD9-520D8DDE7B8B}" destId="{58C6163A-2C32-49F1-9ACA-6D201987CB50}" srcOrd="0" destOrd="0" parTransId="{C3C7CEED-7649-4A38-9696-FA5DD4980853}" sibTransId="{63D23A19-9BF3-4EFC-9ED7-4C08A5B01CAB}"/>
    <dgm:cxn modelId="{6DE506B1-E155-4FEE-8C66-55DA6732535F}" srcId="{0CA4A1F7-882F-40FF-BCD9-520D8DDE7B8B}" destId="{7DA5A372-8CD7-4E80-BDF4-983968E366FF}" srcOrd="1" destOrd="0" parTransId="{5784031D-0B2F-4274-B6AE-413C201B3952}" sibTransId="{709A2795-402B-4A4A-9A39-1F78913B71D3}"/>
    <dgm:cxn modelId="{DB1E0342-EADD-4F9C-A21F-8D23B18C33E2}" type="presOf" srcId="{34AF815E-B6D8-404D-BEB6-DD715E620497}" destId="{2B247063-A43E-4E88-AA2A-528328784E91}" srcOrd="0" destOrd="0" presId="urn:microsoft.com/office/officeart/2005/8/layout/hList6"/>
    <dgm:cxn modelId="{FEC86D22-403F-417F-B2AA-9FEC4778FADC}" type="presOf" srcId="{247B9E16-8B71-4AD1-BDAB-842C3EC0535B}" destId="{4B539435-0C7F-4C34-8D53-D46C36100D38}" srcOrd="0" destOrd="0" presId="urn:microsoft.com/office/officeart/2005/8/layout/hList6"/>
    <dgm:cxn modelId="{206A5027-CB9E-4ACC-9457-54821FF9D8F0}" srcId="{0CA4A1F7-882F-40FF-BCD9-520D8DDE7B8B}" destId="{247B9E16-8B71-4AD1-BDAB-842C3EC0535B}" srcOrd="2" destOrd="0" parTransId="{1B75A608-ED13-4A2F-9C51-403FEE20EE10}" sibTransId="{2896734E-3F38-4251-909F-16B2DC619FAE}"/>
    <dgm:cxn modelId="{79F5AE26-A956-4238-8223-B370BEC6691E}" type="presOf" srcId="{58C6163A-2C32-49F1-9ACA-6D201987CB50}" destId="{206D359C-0535-4570-88A3-D8DA23A44E7E}" srcOrd="0" destOrd="0" presId="urn:microsoft.com/office/officeart/2005/8/layout/hList6"/>
    <dgm:cxn modelId="{69BE9858-5B5E-49D1-B5FF-6E9B397E38F4}" type="presOf" srcId="{7DA5A372-8CD7-4E80-BDF4-983968E366FF}" destId="{1A056788-E327-47F3-A49D-F45B72B25DA1}" srcOrd="0" destOrd="0" presId="urn:microsoft.com/office/officeart/2005/8/layout/hList6"/>
    <dgm:cxn modelId="{3A14CB73-3812-46DE-B9ED-B6299A20AD58}" srcId="{0CA4A1F7-882F-40FF-BCD9-520D8DDE7B8B}" destId="{34AF815E-B6D8-404D-BEB6-DD715E620497}" srcOrd="3" destOrd="0" parTransId="{D88EDC56-6A69-4092-BD2F-75D38A948470}" sibTransId="{89259F31-8FAF-491F-9251-53535981C68A}"/>
    <dgm:cxn modelId="{EFC35830-349F-41ED-8888-F26D0EFDD3E5}" type="presOf" srcId="{0CA4A1F7-882F-40FF-BCD9-520D8DDE7B8B}" destId="{A4507589-6D9E-424A-819C-D2B388D929CE}" srcOrd="0" destOrd="0" presId="urn:microsoft.com/office/officeart/2005/8/layout/hList6"/>
    <dgm:cxn modelId="{175285FF-3E0E-4FE0-89C9-5FD562804820}" type="presParOf" srcId="{A4507589-6D9E-424A-819C-D2B388D929CE}" destId="{206D359C-0535-4570-88A3-D8DA23A44E7E}" srcOrd="0" destOrd="0" presId="urn:microsoft.com/office/officeart/2005/8/layout/hList6"/>
    <dgm:cxn modelId="{F9B11E45-D961-4A3C-AFAA-2C0B276D05AB}" type="presParOf" srcId="{A4507589-6D9E-424A-819C-D2B388D929CE}" destId="{C6D71C7C-4765-4E47-9420-620DF42EAFFC}" srcOrd="1" destOrd="0" presId="urn:microsoft.com/office/officeart/2005/8/layout/hList6"/>
    <dgm:cxn modelId="{DCEA99CB-63A9-4EA9-A7AB-6BDF462EBD00}" type="presParOf" srcId="{A4507589-6D9E-424A-819C-D2B388D929CE}" destId="{1A056788-E327-47F3-A49D-F45B72B25DA1}" srcOrd="2" destOrd="0" presId="urn:microsoft.com/office/officeart/2005/8/layout/hList6"/>
    <dgm:cxn modelId="{25BCB13A-D6E8-45FF-BAA9-DAE970869824}" type="presParOf" srcId="{A4507589-6D9E-424A-819C-D2B388D929CE}" destId="{6201F802-6A23-4238-90FB-60AD89747B43}" srcOrd="3" destOrd="0" presId="urn:microsoft.com/office/officeart/2005/8/layout/hList6"/>
    <dgm:cxn modelId="{939E95B5-534E-4453-AAC1-7129AE5CF6A3}" type="presParOf" srcId="{A4507589-6D9E-424A-819C-D2B388D929CE}" destId="{4B539435-0C7F-4C34-8D53-D46C36100D38}" srcOrd="4" destOrd="0" presId="urn:microsoft.com/office/officeart/2005/8/layout/hList6"/>
    <dgm:cxn modelId="{306F20DA-FFB2-43C2-ACA1-AB6D09A7DFB0}" type="presParOf" srcId="{A4507589-6D9E-424A-819C-D2B388D929CE}" destId="{B3BDE73A-425C-4406-9BFB-C95E81FF0FBF}" srcOrd="5" destOrd="0" presId="urn:microsoft.com/office/officeart/2005/8/layout/hList6"/>
    <dgm:cxn modelId="{AAE8B222-18B3-4812-9FBA-2A20E954343B}" type="presParOf" srcId="{A4507589-6D9E-424A-819C-D2B388D929CE}" destId="{2B247063-A43E-4E88-AA2A-528328784E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1041D-9A41-40CD-BAF7-F9E1A8A56039}">
      <dsp:nvSpPr>
        <dsp:cNvPr id="0" name=""/>
        <dsp:cNvSpPr/>
      </dsp:nvSpPr>
      <dsp:spPr>
        <a:xfrm>
          <a:off x="0" y="245108"/>
          <a:ext cx="8136904" cy="649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312420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ambria" pitchFamily="18" charset="0"/>
              <a:ea typeface="Cambria" pitchFamily="18" charset="0"/>
            </a:rPr>
            <a:t>закупка любого товара с использованием КТРУ.</a:t>
          </a:r>
          <a:endParaRPr lang="ru-RU" sz="1600" kern="1200" dirty="0">
            <a:latin typeface="Cambria" pitchFamily="18" charset="0"/>
            <a:ea typeface="Cambria" pitchFamily="18" charset="0"/>
          </a:endParaRPr>
        </a:p>
      </dsp:txBody>
      <dsp:txXfrm>
        <a:off x="0" y="245108"/>
        <a:ext cx="8136904" cy="649687"/>
      </dsp:txXfrm>
    </dsp:sp>
    <dsp:sp modelId="{6BE0EBF7-C65D-4FEB-B117-F0FB5AED384E}">
      <dsp:nvSpPr>
        <dsp:cNvPr id="0" name=""/>
        <dsp:cNvSpPr/>
      </dsp:nvSpPr>
      <dsp:spPr>
        <a:xfrm>
          <a:off x="406845" y="23708"/>
          <a:ext cx="569583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  <a:ea typeface="Cambria" pitchFamily="18" charset="0"/>
            </a:rPr>
            <a:t>п. 4 ч. 1 ст. 93 Закона № 44-ФЗ</a:t>
          </a:r>
          <a:endParaRPr lang="ru-RU" sz="1600" kern="1200" dirty="0">
            <a:latin typeface="Cambria" pitchFamily="18" charset="0"/>
            <a:ea typeface="Cambria" pitchFamily="18" charset="0"/>
          </a:endParaRPr>
        </a:p>
      </dsp:txBody>
      <dsp:txXfrm>
        <a:off x="406845" y="23708"/>
        <a:ext cx="5695832" cy="442800"/>
      </dsp:txXfrm>
    </dsp:sp>
    <dsp:sp modelId="{0386517B-CC1C-484D-ABA1-C93CCABCD397}">
      <dsp:nvSpPr>
        <dsp:cNvPr id="0" name=""/>
        <dsp:cNvSpPr/>
      </dsp:nvSpPr>
      <dsp:spPr>
        <a:xfrm>
          <a:off x="0" y="1197196"/>
          <a:ext cx="8136904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312420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ambria" pitchFamily="18" charset="0"/>
              <a:ea typeface="Cambria" pitchFamily="18" charset="0"/>
            </a:rPr>
            <a:t>закупка любого товара с использованием КТРУ учреждениями культуры, государственной или муниципальной научной организацией, организацией для детей-сирот и детей, оставшихся без попечения родителей, физкультурно-спортивной организацией .</a:t>
          </a:r>
          <a:endParaRPr lang="ru-RU" sz="1600" kern="1200" dirty="0"/>
        </a:p>
      </dsp:txBody>
      <dsp:txXfrm>
        <a:off x="0" y="1197196"/>
        <a:ext cx="8136904" cy="1299375"/>
      </dsp:txXfrm>
    </dsp:sp>
    <dsp:sp modelId="{B2A5A5C1-7AE8-4AD5-85C1-A43BC56B236F}">
      <dsp:nvSpPr>
        <dsp:cNvPr id="0" name=""/>
        <dsp:cNvSpPr/>
      </dsp:nvSpPr>
      <dsp:spPr>
        <a:xfrm>
          <a:off x="406845" y="975796"/>
          <a:ext cx="569583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  <a:ea typeface="Cambria" pitchFamily="18" charset="0"/>
            </a:rPr>
            <a:t>п. 5 ч. 1 ст. 93 Закона № 44-ФЗ</a:t>
          </a:r>
          <a:endParaRPr lang="ru-RU" sz="1600" kern="1200" dirty="0"/>
        </a:p>
      </dsp:txBody>
      <dsp:txXfrm>
        <a:off x="406845" y="975796"/>
        <a:ext cx="5695832" cy="44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E7CA6-2A2A-44C6-B744-3D446D77A737}">
      <dsp:nvSpPr>
        <dsp:cNvPr id="0" name=""/>
        <dsp:cNvSpPr/>
      </dsp:nvSpPr>
      <dsp:spPr>
        <a:xfrm rot="5400000">
          <a:off x="-147001" y="150285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itchFamily="18" charset="0"/>
              <a:ea typeface="Cambria" pitchFamily="18" charset="0"/>
            </a:rPr>
            <a:t>1</a:t>
          </a:r>
          <a:endParaRPr lang="ru-RU" sz="2000" kern="1200" dirty="0">
            <a:latin typeface="Cambria" pitchFamily="18" charset="0"/>
            <a:ea typeface="Cambria" pitchFamily="18" charset="0"/>
          </a:endParaRPr>
        </a:p>
      </dsp:txBody>
      <dsp:txXfrm rot="5400000">
        <a:off x="-147001" y="150285"/>
        <a:ext cx="980010" cy="686007"/>
      </dsp:txXfrm>
    </dsp:sp>
    <dsp:sp modelId="{082F46C3-C223-4AE1-969D-349C445E781D}">
      <dsp:nvSpPr>
        <dsp:cNvPr id="0" name=""/>
        <dsp:cNvSpPr/>
      </dsp:nvSpPr>
      <dsp:spPr>
        <a:xfrm rot="5400000">
          <a:off x="4056948" y="-3367656"/>
          <a:ext cx="637006" cy="7378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Включение закупки в план-график</a:t>
          </a:r>
          <a:endParaRPr lang="ru-RU" sz="1500" b="1" kern="1200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информация вноситься в раздел особых закупок отдельной строкой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</dsp:txBody>
      <dsp:txXfrm rot="5400000">
        <a:off x="4056948" y="-3367656"/>
        <a:ext cx="637006" cy="7378888"/>
      </dsp:txXfrm>
    </dsp:sp>
    <dsp:sp modelId="{F75791B8-2A2F-4C51-85BD-9B3A95070FA0}">
      <dsp:nvSpPr>
        <dsp:cNvPr id="0" name=""/>
        <dsp:cNvSpPr/>
      </dsp:nvSpPr>
      <dsp:spPr>
        <a:xfrm rot="5400000">
          <a:off x="-147001" y="1033090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itchFamily="18" charset="0"/>
              <a:ea typeface="Cambria" pitchFamily="18" charset="0"/>
            </a:rPr>
            <a:t>2</a:t>
          </a:r>
          <a:endParaRPr lang="ru-RU" sz="2000" kern="1200" dirty="0">
            <a:latin typeface="Cambria" pitchFamily="18" charset="0"/>
            <a:ea typeface="Cambria" pitchFamily="18" charset="0"/>
          </a:endParaRPr>
        </a:p>
      </dsp:txBody>
      <dsp:txXfrm rot="5400000">
        <a:off x="-147001" y="1033090"/>
        <a:ext cx="980010" cy="686007"/>
      </dsp:txXfrm>
    </dsp:sp>
    <dsp:sp modelId="{8EEDEF17-A8A0-475D-9917-CC9D1DD68C69}">
      <dsp:nvSpPr>
        <dsp:cNvPr id="0" name=""/>
        <dsp:cNvSpPr/>
      </dsp:nvSpPr>
      <dsp:spPr>
        <a:xfrm rot="5400000">
          <a:off x="4056948" y="-2484852"/>
          <a:ext cx="637006" cy="7378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Размещение извещения в ЕИС</a:t>
          </a:r>
          <a:endParaRPr lang="ru-RU" sz="1500" b="1" kern="1200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вместе с извещение размещается проект контракта с обоснованием цены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</dsp:txBody>
      <dsp:txXfrm rot="5400000">
        <a:off x="4056948" y="-2484852"/>
        <a:ext cx="637006" cy="7378888"/>
      </dsp:txXfrm>
    </dsp:sp>
    <dsp:sp modelId="{3AA4F0AD-4DE6-4EB3-A091-F6E7BBA37DAF}">
      <dsp:nvSpPr>
        <dsp:cNvPr id="0" name=""/>
        <dsp:cNvSpPr/>
      </dsp:nvSpPr>
      <dsp:spPr>
        <a:xfrm rot="5400000">
          <a:off x="-147001" y="1915894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itchFamily="18" charset="0"/>
              <a:ea typeface="Cambria" pitchFamily="18" charset="0"/>
            </a:rPr>
            <a:t>3</a:t>
          </a:r>
          <a:endParaRPr lang="ru-RU" sz="2000" kern="1200" dirty="0">
            <a:latin typeface="Cambria" pitchFamily="18" charset="0"/>
            <a:ea typeface="Cambria" pitchFamily="18" charset="0"/>
          </a:endParaRPr>
        </a:p>
      </dsp:txBody>
      <dsp:txXfrm rot="5400000">
        <a:off x="-147001" y="1915894"/>
        <a:ext cx="980010" cy="686007"/>
      </dsp:txXfrm>
    </dsp:sp>
    <dsp:sp modelId="{36C8780F-F9EC-4393-9C81-5CCAE88B0EC8}">
      <dsp:nvSpPr>
        <dsp:cNvPr id="0" name=""/>
        <dsp:cNvSpPr/>
      </dsp:nvSpPr>
      <dsp:spPr>
        <a:xfrm rot="5400000">
          <a:off x="4056948" y="-1602048"/>
          <a:ext cx="637006" cy="7378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Получение от оператора электронной площадки предложения участников с наименьшей ценной за единицу продукции</a:t>
          </a:r>
          <a:endParaRPr lang="ru-RU" sz="1500" b="1" kern="1200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оператор отбирает 5 заявок и направляет заказчику  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</dsp:txBody>
      <dsp:txXfrm rot="5400000">
        <a:off x="4056948" y="-1602048"/>
        <a:ext cx="637006" cy="7378888"/>
      </dsp:txXfrm>
    </dsp:sp>
    <dsp:sp modelId="{0BCF8D57-0DE3-4D89-A396-A871CAB5D313}">
      <dsp:nvSpPr>
        <dsp:cNvPr id="0" name=""/>
        <dsp:cNvSpPr/>
      </dsp:nvSpPr>
      <dsp:spPr>
        <a:xfrm rot="5400000">
          <a:off x="-147001" y="2798698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itchFamily="18" charset="0"/>
              <a:ea typeface="Cambria" pitchFamily="18" charset="0"/>
            </a:rPr>
            <a:t>4</a:t>
          </a:r>
          <a:endParaRPr lang="ru-RU" sz="2000" kern="1200" dirty="0">
            <a:latin typeface="Cambria" pitchFamily="18" charset="0"/>
            <a:ea typeface="Cambria" pitchFamily="18" charset="0"/>
          </a:endParaRPr>
        </a:p>
      </dsp:txBody>
      <dsp:txXfrm rot="5400000">
        <a:off x="-147001" y="2798698"/>
        <a:ext cx="980010" cy="686007"/>
      </dsp:txXfrm>
    </dsp:sp>
    <dsp:sp modelId="{354FEC82-DC93-4664-9A5B-5D095EA80366}">
      <dsp:nvSpPr>
        <dsp:cNvPr id="0" name=""/>
        <dsp:cNvSpPr/>
      </dsp:nvSpPr>
      <dsp:spPr>
        <a:xfrm rot="5400000">
          <a:off x="4056948" y="-719244"/>
          <a:ext cx="637006" cy="7378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Рассмотрение заявок от участников закупки</a:t>
          </a:r>
          <a:endParaRPr lang="ru-RU" sz="1500" b="1" kern="1200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Заказчик рассматривает заявки: допускает или отклоняет участника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5400000">
        <a:off x="4056948" y="-719244"/>
        <a:ext cx="637006" cy="7378888"/>
      </dsp:txXfrm>
    </dsp:sp>
    <dsp:sp modelId="{1C1A2803-844D-45BE-9522-81116B15ACE6}">
      <dsp:nvSpPr>
        <dsp:cNvPr id="0" name=""/>
        <dsp:cNvSpPr/>
      </dsp:nvSpPr>
      <dsp:spPr>
        <a:xfrm rot="5400000">
          <a:off x="-147001" y="3681502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itchFamily="18" charset="0"/>
              <a:ea typeface="Cambria" pitchFamily="18" charset="0"/>
            </a:rPr>
            <a:t>5</a:t>
          </a:r>
          <a:endParaRPr lang="ru-RU" sz="2000" kern="1200" dirty="0">
            <a:latin typeface="Cambria" pitchFamily="18" charset="0"/>
            <a:ea typeface="Cambria" pitchFamily="18" charset="0"/>
          </a:endParaRPr>
        </a:p>
      </dsp:txBody>
      <dsp:txXfrm rot="5400000">
        <a:off x="-147001" y="3681502"/>
        <a:ext cx="980010" cy="686007"/>
      </dsp:txXfrm>
    </dsp:sp>
    <dsp:sp modelId="{10D4E5F0-83D1-4AD3-9AF3-63F9AB2CC9A3}">
      <dsp:nvSpPr>
        <dsp:cNvPr id="0" name=""/>
        <dsp:cNvSpPr/>
      </dsp:nvSpPr>
      <dsp:spPr>
        <a:xfrm rot="5400000">
          <a:off x="4056948" y="163560"/>
          <a:ext cx="637006" cy="7378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Размещение итогового протокола</a:t>
          </a:r>
          <a:endParaRPr lang="ru-RU" sz="1500" b="1" kern="1200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Заказчик формирует протокол подведения итогов закупки</a:t>
          </a:r>
          <a:endParaRPr lang="ru-RU" sz="1500" kern="1200" dirty="0">
            <a:latin typeface="Cambria" pitchFamily="18" charset="0"/>
            <a:ea typeface="Cambria" pitchFamily="18" charset="0"/>
          </a:endParaRPr>
        </a:p>
      </dsp:txBody>
      <dsp:txXfrm rot="5400000">
        <a:off x="4056948" y="163560"/>
        <a:ext cx="637006" cy="7378888"/>
      </dsp:txXfrm>
    </dsp:sp>
    <dsp:sp modelId="{1C22C5C6-5469-4B52-A6F0-C41130BDD53C}">
      <dsp:nvSpPr>
        <dsp:cNvPr id="0" name=""/>
        <dsp:cNvSpPr/>
      </dsp:nvSpPr>
      <dsp:spPr>
        <a:xfrm rot="5400000">
          <a:off x="-147001" y="4564306"/>
          <a:ext cx="980010" cy="6860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itchFamily="18" charset="0"/>
              <a:ea typeface="Cambria" pitchFamily="18" charset="0"/>
            </a:rPr>
            <a:t>6</a:t>
          </a:r>
          <a:endParaRPr lang="ru-RU" sz="2000" kern="1200" dirty="0">
            <a:latin typeface="Cambria" pitchFamily="18" charset="0"/>
            <a:ea typeface="Cambria" pitchFamily="18" charset="0"/>
          </a:endParaRPr>
        </a:p>
      </dsp:txBody>
      <dsp:txXfrm rot="5400000">
        <a:off x="-147001" y="4564306"/>
        <a:ext cx="980010" cy="686007"/>
      </dsp:txXfrm>
    </dsp:sp>
    <dsp:sp modelId="{BC700A4A-ECA3-4F0E-A69E-E8EC2C86896D}">
      <dsp:nvSpPr>
        <dsp:cNvPr id="0" name=""/>
        <dsp:cNvSpPr/>
      </dsp:nvSpPr>
      <dsp:spPr>
        <a:xfrm rot="5400000">
          <a:off x="4056948" y="1046364"/>
          <a:ext cx="637006" cy="7378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rPr>
            <a:t>Заключение контракта и внесение сведений в реестр контрактов</a:t>
          </a:r>
          <a:endParaRPr lang="ru-RU" sz="1500" b="1" kern="1200" dirty="0">
            <a:solidFill>
              <a:schemeClr val="tx2">
                <a:lumMod val="60000"/>
                <a:lumOff val="40000"/>
              </a:schemeClr>
            </a:solidFill>
            <a:latin typeface="Cambria" pitchFamily="18" charset="0"/>
            <a:ea typeface="Cambria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itchFamily="18" charset="0"/>
              <a:ea typeface="Cambria" pitchFamily="18" charset="0"/>
            </a:rPr>
            <a:t>контракт заключается с участником, заявке которого присвоен первый номер</a:t>
          </a:r>
          <a:endParaRPr lang="ru-RU" sz="15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 rot="5400000">
        <a:off x="4056948" y="1046364"/>
        <a:ext cx="637006" cy="73788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6D359C-0535-4570-88A3-D8DA23A44E7E}">
      <dsp:nvSpPr>
        <dsp:cNvPr id="0" name=""/>
        <dsp:cNvSpPr/>
      </dsp:nvSpPr>
      <dsp:spPr>
        <a:xfrm rot="16200000">
          <a:off x="-1693180" y="1695229"/>
          <a:ext cx="5400600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размещение </a:t>
          </a:r>
          <a:r>
            <a:rPr lang="ru-RU" sz="1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проекта контракта</a:t>
          </a:r>
          <a:endParaRPr lang="ru-RU" sz="16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Cambria" pitchFamily="18" charset="0"/>
              <a:ea typeface="Cambria" pitchFamily="18" charset="0"/>
            </a:rPr>
            <a:t>не позднее 1 раб. дня </a:t>
          </a: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600" kern="1200" dirty="0" smtClean="0">
              <a:latin typeface="Cambria" pitchFamily="18" charset="0"/>
              <a:ea typeface="Cambria" pitchFamily="18" charset="0"/>
            </a:rPr>
            <a:t>после размещения итогового протокола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Cambria" pitchFamily="18" charset="0"/>
            <a:ea typeface="Cambria" pitchFamily="18" charset="0"/>
          </a:endParaRPr>
        </a:p>
      </dsp:txBody>
      <dsp:txXfrm rot="16200000">
        <a:off x="-1693180" y="1695229"/>
        <a:ext cx="5400600" cy="2010141"/>
      </dsp:txXfrm>
    </dsp:sp>
    <dsp:sp modelId="{1A056788-E327-47F3-A49D-F45B72B25DA1}">
      <dsp:nvSpPr>
        <dsp:cNvPr id="0" name=""/>
        <dsp:cNvSpPr/>
      </dsp:nvSpPr>
      <dsp:spPr>
        <a:xfrm rot="16200000">
          <a:off x="467721" y="1695229"/>
          <a:ext cx="5400600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подписание контракта победителем</a:t>
          </a:r>
          <a:endParaRPr lang="ru-RU" sz="16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Cambria" pitchFamily="18" charset="0"/>
              <a:ea typeface="Cambria" pitchFamily="18" charset="0"/>
            </a:rPr>
            <a:t>не позднее 1 раб. дня </a:t>
          </a:r>
          <a:r>
            <a:rPr lang="ru-RU" sz="1600" kern="1200" dirty="0" smtClean="0">
              <a:latin typeface="Cambria" pitchFamily="18" charset="0"/>
              <a:ea typeface="Cambria" pitchFamily="18" charset="0"/>
            </a:rPr>
            <a:t>после размещения проекта контракта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  <a:ea typeface="Cambria" pitchFamily="18" charset="0"/>
            </a:rPr>
            <a:t> </a:t>
          </a:r>
          <a:endParaRPr lang="ru-RU" sz="1600" kern="1200" dirty="0">
            <a:latin typeface="Cambria" pitchFamily="18" charset="0"/>
            <a:ea typeface="Cambria" pitchFamily="18" charset="0"/>
          </a:endParaRPr>
        </a:p>
      </dsp:txBody>
      <dsp:txXfrm rot="16200000">
        <a:off x="467721" y="1695229"/>
        <a:ext cx="5400600" cy="2010141"/>
      </dsp:txXfrm>
    </dsp:sp>
    <dsp:sp modelId="{4B539435-0C7F-4C34-8D53-D46C36100D38}">
      <dsp:nvSpPr>
        <dsp:cNvPr id="0" name=""/>
        <dsp:cNvSpPr/>
      </dsp:nvSpPr>
      <dsp:spPr>
        <a:xfrm rot="16200000">
          <a:off x="2628622" y="1695229"/>
          <a:ext cx="5400600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подписание контракта заказчиком</a:t>
          </a:r>
          <a:endParaRPr lang="ru-RU" sz="16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Cambria" pitchFamily="18" charset="0"/>
              <a:ea typeface="Cambria" pitchFamily="18" charset="0"/>
            </a:rPr>
            <a:t>не позднее 1 раб. дня </a:t>
          </a:r>
          <a:r>
            <a:rPr lang="ru-RU" sz="1600" kern="1200" dirty="0" smtClean="0">
              <a:latin typeface="Cambria" pitchFamily="18" charset="0"/>
              <a:ea typeface="Cambria" pitchFamily="18" charset="0"/>
            </a:rPr>
            <a:t>после подписания контракта  победителем</a:t>
          </a:r>
          <a:endParaRPr lang="ru-RU" sz="1600" kern="1200" dirty="0"/>
        </a:p>
      </dsp:txBody>
      <dsp:txXfrm rot="16200000">
        <a:off x="2628622" y="1695229"/>
        <a:ext cx="5400600" cy="2010141"/>
      </dsp:txXfrm>
    </dsp:sp>
    <dsp:sp modelId="{2B247063-A43E-4E88-AA2A-528328784E91}">
      <dsp:nvSpPr>
        <dsp:cNvPr id="0" name=""/>
        <dsp:cNvSpPr/>
      </dsp:nvSpPr>
      <dsp:spPr>
        <a:xfrm rot="16200000">
          <a:off x="4789524" y="1695229"/>
          <a:ext cx="5400600" cy="20101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Cambria" pitchFamily="18" charset="0"/>
            <a:ea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  <a:ea typeface="Cambria" pitchFamily="18" charset="0"/>
            </a:rPr>
            <a:t>заключение контракта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Cambria" pitchFamily="18" charset="0"/>
              <a:ea typeface="Cambria" pitchFamily="18" charset="0"/>
            </a:rPr>
            <a:t>не ранее чем через 2 дня </a:t>
          </a:r>
          <a:r>
            <a:rPr lang="ru-RU" sz="1600" kern="1200" dirty="0" smtClean="0">
              <a:latin typeface="Cambria" pitchFamily="18" charset="0"/>
              <a:ea typeface="Cambria" pitchFamily="18" charset="0"/>
            </a:rPr>
            <a:t>после размещения итогового протокола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Cambria" pitchFamily="18" charset="0"/>
            <a:ea typeface="Cambria" pitchFamily="18" charset="0"/>
          </a:endParaRPr>
        </a:p>
      </dsp:txBody>
      <dsp:txXfrm rot="16200000">
        <a:off x="4789524" y="1695229"/>
        <a:ext cx="5400600" cy="201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BD732-6C9B-499E-8E08-27DF71B6AE27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24CC5-6630-4AEF-9C5D-72AC514C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4CC5-6630-4AEF-9C5D-72AC514C98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4CC5-6630-4AEF-9C5D-72AC514C98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4CC5-6630-4AEF-9C5D-72AC514C98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4CC5-6630-4AEF-9C5D-72AC514C98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4CC5-6630-4AEF-9C5D-72AC514C98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4CC5-6630-4AEF-9C5D-72AC514C984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3CE9-9B22-4BFE-9AF8-1C91976499FE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770F-0DB3-4BDA-AE69-8E0638AE2D2E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0C84-3B6E-4956-A684-0C07A2CCE77A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3B6C-2230-490E-AE43-ACA842684D01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25D3-11B1-4AE6-B206-4A9090420771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A2DA-C71A-473C-9C39-FF28A291B790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1C6D-8A51-4F6C-BF88-FE1B991CF6B8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1495-E050-4320-AB10-7CEB369ED9AE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252B-23D3-49D2-B0B0-B092353C7EB1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ED1-3A2C-4A77-B67C-5FE9E5B217A5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77CA-9822-4178-A8EF-599AC8620E5A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FE6F-DE42-4760-B6A2-BA4325596B4E}" type="datetime1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Служба регулирования контрактной системы в сфере закупок Республики Калмыкия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2210-0954-4ACE-BFB3-903143A36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akupki@rk08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иний фон.jpg"/>
          <p:cNvPicPr>
            <a:picLocks noChangeAspect="1"/>
          </p:cNvPicPr>
          <p:nvPr/>
        </p:nvPicPr>
        <p:blipFill>
          <a:blip r:embed="rId2" cstate="print">
            <a:lum bright="-4000" contrast="-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Осуществление закупок у единственного поставщика в соответствии с частью 12 статьи 93 Федерального закона № 44-ФЗ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</a:br>
            <a:endParaRPr lang="ru-RU" sz="28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6400800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Служба регулирования контрактной системы в сфере закупок Республики Калмыкия</a:t>
            </a:r>
            <a:endParaRPr lang="ru-RU" sz="18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88640"/>
            <a:ext cx="78488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Ситуации </a:t>
            </a:r>
          </a:p>
        </p:txBody>
      </p:sp>
      <p:sp>
        <p:nvSpPr>
          <p:cNvPr id="10" name="Содержимое 11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616624"/>
          </a:xfrm>
        </p:spPr>
        <p:txBody>
          <a:bodyPr>
            <a:normAutofit/>
          </a:bodyPr>
          <a:lstStyle/>
          <a:p>
            <a:pPr indent="457200" algn="just"/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Обжалование  участником закупки электронной малой закупки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Участник закупки </a:t>
            </a:r>
            <a:r>
              <a:rPr lang="ru-RU" sz="1600" b="1" i="1" dirty="0" smtClean="0">
                <a:latin typeface="Cambria" pitchFamily="18" charset="0"/>
                <a:ea typeface="Cambria" pitchFamily="18" charset="0"/>
              </a:rPr>
              <a:t>вправе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 подать жалобу в ФАС  на действия, бездействия заказчика при закупке по ч. 12 ст. 93 Закона № 44-ФЗ (ч. 1 ст. 105 Закона № 44-ФЗ, письмо Минфина РФ от 21.12.2021 № 24-03-08-1042112).  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Закупка нескольких видов товара в одной малой электронной закупке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Заказчик </a:t>
            </a:r>
            <a:r>
              <a:rPr lang="ru-RU" sz="1600" b="1" i="1" dirty="0" smtClean="0">
                <a:latin typeface="Cambria" pitchFamily="18" charset="0"/>
                <a:ea typeface="Cambria" pitchFamily="18" charset="0"/>
              </a:rPr>
              <a:t>не вправе 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закупать несколько видов товара в одной закупке по ч. 12 ст. 93 Закона № 44-ФЗ (ч. 12 ст. 93 Закона № 44-ФЗ, п. 7 письма Минфина РФ от 12.02.2021 № 24-06-08-9591).  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Закупка одноименных товаров  несколькими малыми электронными закупками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Заказчик </a:t>
            </a:r>
            <a:r>
              <a:rPr lang="ru-RU" sz="1600" b="1" i="1" dirty="0" smtClean="0">
                <a:latin typeface="Cambria" pitchFamily="18" charset="0"/>
                <a:ea typeface="Cambria" pitchFamily="18" charset="0"/>
              </a:rPr>
              <a:t>вправе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 провести  несколько закупок одноименных товаров по ч. 12 ст. 93 Закона № 44-ФЗ.  В Законе № 44-ФЗ нет запрета на проведение нескольких закупок одноименных товаров у едпоставщика по ч. 12 ст. 93 Закона № 44-ФЗ.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algn="r"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6926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Подписывайтесь на наш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Телеграм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канал</a:t>
            </a:r>
          </a:p>
        </p:txBody>
      </p:sp>
      <p:pic>
        <p:nvPicPr>
          <p:cNvPr id="15" name="Содержимое 14" descr="WhatsApp Image 2025-09-16 at 09.33.1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7462" y="1558926"/>
            <a:ext cx="4318794" cy="4318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синий фон.jpg"/>
          <p:cNvPicPr>
            <a:picLocks noChangeAspect="1"/>
          </p:cNvPicPr>
          <p:nvPr/>
        </p:nvPicPr>
        <p:blipFill>
          <a:blip r:embed="rId2" cstate="print">
            <a:lum bright="-4000" contrast="-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11560" y="1556792"/>
            <a:ext cx="799288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Служба регулирования контрактной системы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в сфере закупок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Республики Калмыкия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3933056"/>
            <a:ext cx="77724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Элиста, тер.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Город шахмат, д.6.1.2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</a:rPr>
              <a:t>т</a:t>
            </a:r>
            <a:r>
              <a:rPr lang="ru-RU" sz="2400" baseline="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</a:rPr>
              <a:t>ел.: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</a:rPr>
              <a:t> 8 (84722) 6-82-71</a:t>
            </a:r>
          </a:p>
          <a:p>
            <a:pPr algn="ctr">
              <a:spcBef>
                <a:spcPct val="0"/>
              </a:spcBef>
            </a:pPr>
            <a:r>
              <a:rPr lang="en-US" sz="2400" noProof="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</a:rPr>
              <a:t>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-mail</a:t>
            </a:r>
            <a:r>
              <a:rPr lang="en-US" sz="24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  <a:hlinkClick r:id="rId3"/>
              </a:rPr>
              <a:t>zakupki@rk08.ru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</a:rPr>
              <a:t> </a:t>
            </a:r>
            <a:endParaRPr lang="ru-RU" sz="24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+mj-cs"/>
              </a:rPr>
              <a:t>zakupki08.ru</a:t>
            </a:r>
            <a:endParaRPr lang="ru-RU" sz="24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+mj-cs"/>
            </a:endParaRPr>
          </a:p>
          <a:p>
            <a:pPr algn="ctr">
              <a:spcBef>
                <a:spcPct val="0"/>
              </a:spcBef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j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1640" y="3501008"/>
            <a:ext cx="6408712" cy="0"/>
          </a:xfrm>
          <a:prstGeom prst="line">
            <a:avLst/>
          </a:prstGeom>
          <a:ln w="19050">
            <a:solidFill>
              <a:srgbClr val="FFFF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Закупки у единственного поставщика по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ч. 12 ст. 93 Закона № 44-ФЗ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Содержимое 17"/>
          <p:cNvSpPr txBox="1">
            <a:spLocks/>
          </p:cNvSpPr>
          <p:nvPr/>
        </p:nvSpPr>
        <p:spPr>
          <a:xfrm>
            <a:off x="467544" y="908720"/>
            <a:ext cx="8136904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dirty="0" smtClean="0">
                <a:latin typeface="Cambria" pitchFamily="18" charset="0"/>
                <a:ea typeface="Cambria" pitchFamily="18" charset="0"/>
              </a:rPr>
              <a:t>В случаях, предусмотренных п. 4-5 части 1 ст. 93 Закона № 44-ФЗ заказчики вправе  осуществить закупку у едпоставщика по ч. 12 ст. 93 Закона № 44-ФЗ. Такая закупка осуществляется в электронной форме на электронной площадке.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ru-RU" sz="1600" b="1" dirty="0" smtClean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Предмет закупки: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закупка товаров или заключение контракта на право использования программы ЭВМ и (или) баз данных</a:t>
            </a:r>
            <a:endParaRPr lang="ru-RU" sz="1600" b="1" dirty="0" smtClean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Сумма закупки (цена контракта):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не более 5 млн. руб.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СГОЗ: 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не более 100 млн.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3356992"/>
            <a:ext cx="4752528" cy="504056"/>
          </a:xfrm>
          <a:prstGeom prst="roundRect">
            <a:avLst/>
          </a:prstGeom>
          <a:blipFill dpi="0" rotWithShape="1">
            <a:blip r:embed="rId2" cstate="print">
              <a:alphaModFix amt="0"/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576064"/>
          </a:xfrm>
        </p:spPr>
        <p:txBody>
          <a:bodyPr>
            <a:noAutofit/>
          </a:bodyPr>
          <a:lstStyle/>
          <a:p>
            <a:pPr lvl="0"/>
            <a:r>
              <a:rPr lang="ru-RU" sz="1700" dirty="0" smtClean="0">
                <a:latin typeface="Cambria" pitchFamily="18" charset="0"/>
                <a:ea typeface="Cambria" pitchFamily="18" charset="0"/>
              </a:rPr>
              <a:t>Закупка у единственного поставщика</a:t>
            </a:r>
            <a:endParaRPr lang="ru-RU" sz="1700" b="1" dirty="0" smtClean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67544" y="3933056"/>
          <a:ext cx="81369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lvl="0"/>
            <a:r>
              <a:rPr lang="ru-RU" sz="1700" dirty="0" smtClean="0">
                <a:latin typeface="Cambria" pitchFamily="18" charset="0"/>
                <a:ea typeface="Cambria" pitchFamily="18" charset="0"/>
              </a:rPr>
              <a:t>Особенности осуществления закупок у едпоставщика</a:t>
            </a:r>
            <a:br>
              <a:rPr lang="ru-RU" sz="1700" dirty="0" smtClean="0">
                <a:latin typeface="Cambria" pitchFamily="18" charset="0"/>
                <a:ea typeface="Cambria" pitchFamily="18" charset="0"/>
              </a:rPr>
            </a:br>
            <a:r>
              <a:rPr lang="ru-RU" sz="1700" dirty="0" smtClean="0">
                <a:latin typeface="Cambria" pitchFamily="18" charset="0"/>
                <a:ea typeface="Cambria" pitchFamily="18" charset="0"/>
              </a:rPr>
              <a:t> по п. 4 и 5 ч. 1 ст. 93 и по ч. 12 ст. 93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5536" y="1124744"/>
          <a:ext cx="8352927" cy="261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952328"/>
                <a:gridCol w="3168351"/>
              </a:tblGrid>
              <a:tr h="30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Закупка 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п. 4 ч. 1 ст. 93 </a:t>
                      </a:r>
                      <a:endParaRPr lang="ru-RU" sz="160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п. 5 ч. 1 ст. 93</a:t>
                      </a:r>
                      <a:endParaRPr lang="ru-RU" sz="160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0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Закупки по п. 4 и 5 ч. 1 ст. 93 Закона № 44-ФЗ </a:t>
                      </a:r>
                      <a:r>
                        <a:rPr lang="ru-RU" sz="1600" b="1" i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(</a:t>
                      </a:r>
                      <a:r>
                        <a:rPr lang="ru-RU" sz="1600" b="1" i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бумажные)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Цена контракта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– не более 600 тыс.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Объем закупок в год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- 2 млн. руб. или 10 % СГОЗ, но не более 50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Цена контракта</a:t>
                      </a: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– не более 600 тыс.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Объем закупок в год</a:t>
                      </a: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-5 млн. руб. или 50 % СГОЗ, но не более 30 млн. руб.</a:t>
                      </a:r>
                    </a:p>
                  </a:txBody>
                  <a:tcPr marL="68580" marR="68580" marT="0" marB="0" anchor="ctr"/>
                </a:tc>
              </a:tr>
              <a:tr h="101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Закупки по ч. 12 ч. 12 ст. 93 </a:t>
                      </a: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Закона № 44-ФЗ </a:t>
                      </a:r>
                      <a:r>
                        <a:rPr lang="ru-RU" sz="1600" b="1" i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(</a:t>
                      </a:r>
                      <a:r>
                        <a:rPr lang="ru-RU" sz="1600" b="1" i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электронные)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Цена контракта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– не более 5 млн. руб.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Объем закупок в год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- не более 100 млн. руб.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95536" y="42210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плане-графике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 каждая закупка по ч. 12 ст. 93 Закона № 44-ФЗ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указывается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отдельно. </a:t>
            </a:r>
          </a:p>
          <a:p>
            <a:endParaRPr lang="ru-RU" sz="1600" dirty="0" smtClean="0">
              <a:latin typeface="Cambria" pitchFamily="18" charset="0"/>
              <a:ea typeface="Cambria" pitchFamily="18" charset="0"/>
            </a:endParaRP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Изменения в план-график вносятся 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не позднее чем за 1 день до дня размещения в ЕИС извещения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ru-RU" sz="1600" dirty="0" smtClean="0">
              <a:latin typeface="Cambria" pitchFamily="18" charset="0"/>
              <a:ea typeface="Cambria" pitchFamily="18" charset="0"/>
            </a:endParaRPr>
          </a:p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Длительность закупки у едпоставщика по ч. 12 ст. 93 Закона № 44-ФЗ – 5 дней.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Порядок проведения закупок у едпоставщика по ч. 12 ст. 93 Закона № 44-ФЗ</a:t>
            </a:r>
            <a:endParaRPr lang="ru-RU" sz="17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39552" y="908720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Особенности при заключении контракта </a:t>
            </a:r>
            <a:endParaRPr lang="ru-RU" sz="17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95536" y="764704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60648"/>
            <a:ext cx="78488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Сроки проведения закупки у едпоставщика в электронной форме</a:t>
            </a:r>
            <a:endParaRPr lang="ru-RU" sz="17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95536" y="908720"/>
          <a:ext cx="835292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376264"/>
                <a:gridCol w="3888431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</a:rPr>
                        <a:t>Этап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Срок 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Пример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Публикация извещения о закупке в ЕИС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Через день после дня внесения изменения в план-график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10  сентября (среда)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 </a:t>
                      </a: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в 13:34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заказчик опубликовал в ЕИС извещение о закупке. Изменения в план-график были внесены </a:t>
                      </a: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8 сентября (понедельник)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1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Предложения участников закупки от оператора электронной площадки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в течение 1 часа с момента размещения извещения в ЕИС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10 сентября (среда)</a:t>
                      </a: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до 14:34</a:t>
                      </a: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оператор ЭП проводит отбор заявок, присваивает каждой заявке порядковый номер и направляет такие заявки заказчику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1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Подготовка и размещение итогового протокола в ЕИС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 позднее 1 раб. дня со дня, следующего за днем получения заявок от оператора электронной </a:t>
                      </a: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площадки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11 сентября (четверг) до</a:t>
                      </a:r>
                      <a:r>
                        <a:rPr lang="ru-RU" sz="1600" b="1" baseline="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23:59</a:t>
                      </a: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заказчик рассматривает заявки участников закупки, выбирает победителя, формирует и размещает в ЕИС и на электронной площадке итоговый протокол</a:t>
                      </a:r>
                    </a:p>
                  </a:txBody>
                  <a:tcPr marL="68580" marR="68580" marT="0" marB="0" anchor="ctr"/>
                </a:tc>
              </a:tr>
              <a:tr h="860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Размещение проекта контракта в ЕИС </a:t>
                      </a:r>
                      <a:r>
                        <a:rPr lang="ru-RU" sz="1600" i="1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(без подписи)</a:t>
                      </a:r>
                      <a:endParaRPr lang="ru-RU" sz="160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 позднее 1 раб. дня, следующего за днем размещения в ЕИС итогового протокола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12</a:t>
                      </a:r>
                      <a:r>
                        <a:rPr lang="ru-RU" sz="1600" b="1" baseline="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сентября</a:t>
                      </a: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(пятница) 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заказчик формирует и размещает на электронной площадке проект контракта без подписи заказчика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88640"/>
            <a:ext cx="7848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b="1" dirty="0" smtClean="0">
                <a:latin typeface="Cambria" pitchFamily="18" charset="0"/>
                <a:ea typeface="Cambria" pitchFamily="18" charset="0"/>
              </a:rPr>
              <a:t>Сроки проведения закупки у едпоставщика в электронной форме</a:t>
            </a:r>
          </a:p>
          <a:p>
            <a:pPr algn="r"/>
            <a:r>
              <a:rPr lang="ru-RU" sz="1700" i="1" dirty="0" smtClean="0">
                <a:latin typeface="Cambria" pitchFamily="18" charset="0"/>
                <a:ea typeface="Cambria" pitchFamily="18" charset="0"/>
              </a:rPr>
              <a:t>продолжение</a:t>
            </a:r>
            <a:endParaRPr lang="ru-RU" sz="1700" i="1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95536" y="1124744"/>
          <a:ext cx="835292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376264"/>
                <a:gridCol w="3888431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</a:rPr>
                        <a:t>Этап 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Срок 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Пример</a:t>
                      </a:r>
                      <a:endParaRPr lang="ru-RU" sz="16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0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Подписание контракта победителем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 позднее 1 раб. дня, следующего за днем размещения заказчиком проекта контракта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15  сентября (понедельник)</a:t>
                      </a: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победитель закупки подписывает проект контракта и размещает его на электронной площадке</a:t>
                      </a:r>
                    </a:p>
                  </a:txBody>
                  <a:tcPr marL="68580" marR="68580" marT="0" marB="0" anchor="ctr"/>
                </a:tc>
              </a:tr>
              <a:tr h="860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Подписание контракта заказчиком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 ранее чем через 2 раб. дня, следующих за днем размещения в ЕИС итогового протокола, но не позднее 1 раб. дня, следующего за днем размещения контракта, подписанного победителем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16 сентября (вторник)</a:t>
                      </a:r>
                      <a:r>
                        <a:rPr lang="ru-RU" sz="16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заказчик подписывает контракт и размещает такой контракт в ЕИС и на электронной </a:t>
                      </a: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площадке </a:t>
                      </a:r>
                      <a:r>
                        <a:rPr lang="ru-RU" sz="160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(13.09 </a:t>
                      </a: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и </a:t>
                      </a:r>
                      <a:r>
                        <a:rPr lang="ru-RU" sz="160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14.09 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– нерабочие дни)</a:t>
                      </a:r>
                    </a:p>
                  </a:txBody>
                  <a:tcPr marL="68580" marR="68580" marT="0" marB="0" anchor="ctr"/>
                </a:tc>
              </a:tr>
              <a:tr h="79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Внесение сведения в реестр контрактов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не позднее 3 раб. дней с даты заключения контракта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По </a:t>
                      </a:r>
                      <a:r>
                        <a:rPr lang="ru-RU" sz="16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19 сентября (пятница) </a:t>
                      </a:r>
                      <a:r>
                        <a:rPr lang="ru-RU" sz="16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включительно</a:t>
                      </a:r>
                      <a:r>
                        <a:rPr lang="ru-RU" sz="16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заказчик размещает сведения о заключенном контракте в реестре контрактов в ЕИС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88640"/>
            <a:ext cx="78488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Ситуации </a:t>
            </a:r>
          </a:p>
        </p:txBody>
      </p:sp>
      <p:sp>
        <p:nvSpPr>
          <p:cNvPr id="10" name="Содержимое 11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616624"/>
          </a:xfrm>
        </p:spPr>
        <p:txBody>
          <a:bodyPr>
            <a:normAutofit/>
          </a:bodyPr>
          <a:lstStyle/>
          <a:p>
            <a:pPr indent="45720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Отсутствие  заявок от участников закупки</a:t>
            </a:r>
          </a:p>
          <a:p>
            <a:pPr indent="457200" algn="just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В случае отсутствия предварительных предложений заказчику не нужно формировать протокол подведения итогов. Оператор в такой ситуации направляет заказчику уведомление об отсутствии заявок и сам размещает такое уведомление в ЕИС (п. 8 ч. 12 ст. 93 Закона № 44-ФЗ).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Заключать  ли контракт  в случае, когда только одна заявка признана соответствующей, а остальные отклонены?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Да,  необходимо заключать контракт.</a:t>
            </a:r>
          </a:p>
          <a:p>
            <a:pPr indent="457200"/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Со всех ли электронных торговых площадок поступают предварительные предложения от участников закупки?</a:t>
            </a:r>
          </a:p>
          <a:p>
            <a:pPr indent="457200" algn="just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Да, со всех.  Заказчику поступают предварительные предложения со всех площадок, на которых размещены соответствующие предложения (п. 1, </a:t>
            </a:r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пп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. «а» п. 3, </a:t>
            </a:r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пп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. «а» п. 5 ч. 12, ч. 13 ст. 93 Закона № 44-ФЗ). </a:t>
            </a:r>
          </a:p>
          <a:p>
            <a:pPr indent="457200"/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Необходимо ли для рассмотрения заявок создавать комиссию?</a:t>
            </a:r>
          </a:p>
          <a:p>
            <a:pPr indent="457200" algn="just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Нет, не нужно.  Проверку заявок от участников может провести контрактный управляющий или сотрудник контрактной службы (ч. 1 ст. 39 Закона № 44-ФЗ,  письмо Минфина от 12.02.2021 № 24-06-08/9591).</a:t>
            </a:r>
          </a:p>
          <a:p>
            <a:pPr indent="457200">
              <a:buNone/>
            </a:pPr>
            <a:endParaRPr lang="ru-RU" sz="1700" i="1" dirty="0" smtClean="0">
              <a:latin typeface="Cambria" pitchFamily="18" charset="0"/>
              <a:ea typeface="Cambria" pitchFamily="18" charset="0"/>
            </a:endParaRPr>
          </a:p>
          <a:p>
            <a:pPr algn="r"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AB63-0FA3-48FC-893E-3F428985FEE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Служба регулирования контрактной системы в сфере закупок Республики Калмыкия</a:t>
            </a:r>
            <a:endParaRPr lang="ru-RU" dirty="0"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683568" y="2708920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9" name="Содержимое 11"/>
          <p:cNvSpPr txBox="1">
            <a:spLocks/>
          </p:cNvSpPr>
          <p:nvPr/>
        </p:nvSpPr>
        <p:spPr>
          <a:xfrm>
            <a:off x="251520" y="1052736"/>
            <a:ext cx="867003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88640"/>
            <a:ext cx="78488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Ситуации </a:t>
            </a:r>
          </a:p>
        </p:txBody>
      </p:sp>
      <p:sp>
        <p:nvSpPr>
          <p:cNvPr id="10" name="Содержимое 11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616624"/>
          </a:xfrm>
        </p:spPr>
        <p:txBody>
          <a:bodyPr>
            <a:normAutofit/>
          </a:bodyPr>
          <a:lstStyle/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Отклонение заявки, в которой срок поставки не совпадает со сроком, указанном в проекте контракта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В этой ситуации такую заявку отклонять не нужно (письмо ФАС от 30.07.2025 № ГР/71361/25).  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Размещение извещения о закупке и итогового протокола в один день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Заказчик вправе разместить  протокол подведения итогов в тот же день, что и извещение о закупке (решения Белгородского УФАС от 16.02.2024 по делу № 031/06/106-65/2024, решения </a:t>
            </a:r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ВолгоградскогоУФАС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 от 02.02.2024 по делу № 034/10/104-88/2024).  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Проведение малой электронной закупки без объема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Провести закупку по ч. 12 ст. 93 Закона № 44-ФЗ без указания объема закупаемой продукции </a:t>
            </a:r>
            <a:r>
              <a:rPr lang="ru-RU" sz="1600" b="1" i="1" dirty="0" smtClean="0">
                <a:latin typeface="Cambria" pitchFamily="18" charset="0"/>
                <a:ea typeface="Cambria" pitchFamily="18" charset="0"/>
              </a:rPr>
              <a:t>нельзя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пп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. «в» п. 3 ч. 12 ст. 93 Закона № 44-ФЗ , </a:t>
            </a:r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пп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. «ж» п. 1 ч. 12 ст. 93 Закона № 44-ФЗ ).  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Указание дополнительных характеристик товара не из КТРУ</a:t>
            </a:r>
          </a:p>
          <a:p>
            <a:pPr indent="457200">
              <a:buNone/>
            </a:pP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Указывать дополнительные характеристики товара, товарные знаки, торговые марки, наименования брендов не из КТРУ </a:t>
            </a:r>
            <a:r>
              <a:rPr lang="ru-RU" sz="1600" b="1" i="1" dirty="0" smtClean="0">
                <a:latin typeface="Cambria" pitchFamily="18" charset="0"/>
                <a:ea typeface="Cambria" pitchFamily="18" charset="0"/>
              </a:rPr>
              <a:t>нельзя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пп</a:t>
            </a:r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. «а» п. 1 ч. 12 ст. 93 Закона № 44-ФЗ , письмо Минфина РФ от 10.08.2023 № 24-03-06-75075).  </a:t>
            </a: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indent="457200">
              <a:buNone/>
            </a:pPr>
            <a:endParaRPr lang="ru-RU" sz="1600" i="1" dirty="0" smtClean="0">
              <a:latin typeface="Cambria" pitchFamily="18" charset="0"/>
              <a:ea typeface="Cambria" pitchFamily="18" charset="0"/>
            </a:endParaRPr>
          </a:p>
          <a:p>
            <a:pPr algn="r"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17100</TotalTime>
  <Words>1184</Words>
  <Application>Microsoft Office PowerPoint</Application>
  <PresentationFormat>Экран (4:3)</PresentationFormat>
  <Paragraphs>173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Осуществление закупок у единственного поставщика в соответствии с частью 12 статьи 93 Федерального закона № 44-ФЗ  </vt:lpstr>
      <vt:lpstr>Закупка у единственного поставщика</vt:lpstr>
      <vt:lpstr>Особенности осуществления закупок у едпоставщика  по п. 4 и 5 ч. 1 ст. 93 и по ч. 12 ст. 93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изменений Закона № 44-ФЗ  в рамках оптимизационного законопроекта  в части проведения электронных процедур  и заключения контрактов в электронной форме</dc:title>
  <dc:creator>LaglaevaGE</dc:creator>
  <cp:lastModifiedBy>KyumeevaTsG</cp:lastModifiedBy>
  <cp:revision>1496</cp:revision>
  <dcterms:created xsi:type="dcterms:W3CDTF">2021-04-02T09:01:52Z</dcterms:created>
  <dcterms:modified xsi:type="dcterms:W3CDTF">2025-09-16T14:32:51Z</dcterms:modified>
</cp:coreProperties>
</file>